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0" r:id="rId18"/>
    <p:sldId id="273" r:id="rId19"/>
    <p:sldId id="274" r:id="rId20"/>
    <p:sldId id="276" r:id="rId21"/>
    <p:sldId id="281" r:id="rId22"/>
    <p:sldId id="275" r:id="rId23"/>
    <p:sldId id="277" r:id="rId24"/>
    <p:sldId id="278" r:id="rId25"/>
    <p:sldId id="279" r:id="rId26"/>
  </p:sldIdLst>
  <p:sldSz cx="9144000" cy="6858000" type="screen4x3"/>
  <p:notesSz cx="6858000" cy="9144000"/>
  <p:embeddedFontLst>
    <p:embeddedFont>
      <p:font typeface="Tw Cen MT Condensed" panose="020B0606020104020203" pitchFamily="34" charset="0"/>
      <p:regular r:id="rId28"/>
      <p:bold r:id="rId29"/>
    </p:embeddedFont>
    <p:embeddedFont>
      <p:font typeface="Calibri" panose="020F0502020204030204" pitchFamily="34" charset="0"/>
      <p:regular r:id="rId30"/>
      <p:bold r:id="rId31"/>
      <p:italic r:id="rId32"/>
      <p:boldItalic r:id="rId33"/>
    </p:embeddedFont>
    <p:embeddedFont>
      <p:font typeface="Wingdings 3" panose="05040102010807070707" pitchFamily="18" charset="2"/>
      <p:regular r:id="rId34"/>
    </p:embeddedFont>
    <p:embeddedFont>
      <p:font typeface="Tw Cen MT" panose="020B0602020104020603" pitchFamily="34" charset="0"/>
      <p:regular r:id="rId35"/>
      <p:bold r:id="rId36"/>
      <p:italic r:id="rId37"/>
      <p:boldItalic r:id="rId38"/>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3F36A3-E9BC-44B2-ABB2-1A03918F6CA9}">
  <a:tblStyle styleId="{193F36A3-E9BC-44B2-ABB2-1A03918F6CA9}" styleName="Table_0">
    <a:wholeTbl>
      <a:tcTxStyle b="off" i="off">
        <a:font>
          <a:latin typeface="News Gothic MT"/>
          <a:ea typeface="News Gothic MT"/>
          <a:cs typeface="News Gothic MT"/>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E6E6E6"/>
          </a:solidFill>
        </a:fill>
      </a:tcStyle>
    </a:band1H>
    <a:band1V>
      <a:tcStyle>
        <a:tcBdr/>
        <a:fill>
          <a:solidFill>
            <a:srgbClr val="E6E6E6"/>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chemeClr val="lt1"/>
          </a:solidFill>
        </a:fill>
      </a:tcStyle>
    </a:lastRow>
    <a:firstRow>
      <a:tcTxStyle b="on" i="off">
        <a:font>
          <a:latin typeface="News Gothic MT"/>
          <a:ea typeface="News Gothic MT"/>
          <a:cs typeface="News Gothic MT"/>
        </a:font>
        <a:schemeClr val="lt1"/>
      </a:tcTxStyle>
      <a:tcStyle>
        <a:tcBdr/>
        <a:fill>
          <a:solidFill>
            <a:schemeClr val="dk1"/>
          </a:solidFill>
        </a:fill>
      </a:tcStyle>
    </a:firstRow>
  </a:tblStyle>
  <a:tblStyle styleId="{A06106F5-FD46-48DC-8C81-67653CDB166C}" styleName="Table_1">
    <a:wholeTbl>
      <a:tcTxStyle b="off" i="off">
        <a:font>
          <a:latin typeface="News Gothic MT"/>
          <a:ea typeface="News Gothic MT"/>
          <a:cs typeface="News Gothic MT"/>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ECEF"/>
          </a:solidFill>
        </a:fill>
      </a:tcStyle>
    </a:wholeTbl>
    <a:band1H>
      <a:tcStyle>
        <a:tcBdr/>
        <a:fill>
          <a:solidFill>
            <a:srgbClr val="CBD6DF"/>
          </a:solidFill>
        </a:fill>
      </a:tcStyle>
    </a:band1H>
    <a:band1V>
      <a:tcStyle>
        <a:tcBdr/>
        <a:fill>
          <a:solidFill>
            <a:srgbClr val="CBD6DF"/>
          </a:solidFill>
        </a:fill>
      </a:tcStyle>
    </a:band1V>
    <a:lastCol>
      <a:tcTxStyle b="on" i="off">
        <a:font>
          <a:latin typeface="News Gothic MT"/>
          <a:ea typeface="News Gothic MT"/>
          <a:cs typeface="News Gothic MT"/>
        </a:font>
        <a:schemeClr val="lt1"/>
      </a:tcTxStyle>
      <a:tcStyle>
        <a:tcBdr/>
        <a:fill>
          <a:solidFill>
            <a:schemeClr val="accent1"/>
          </a:solidFill>
        </a:fill>
      </a:tcStyle>
    </a:lastCol>
    <a:firstCol>
      <a:tcTxStyle b="on" i="off">
        <a:font>
          <a:latin typeface="News Gothic MT"/>
          <a:ea typeface="News Gothic MT"/>
          <a:cs typeface="News Gothic MT"/>
        </a:font>
        <a:schemeClr val="lt1"/>
      </a:tcTxStyle>
      <a:tcStyle>
        <a:tcBdr/>
        <a:fill>
          <a:solidFill>
            <a:schemeClr val="accent1"/>
          </a:solidFill>
        </a:fill>
      </a:tcStyle>
    </a:firstCol>
    <a:lastRow>
      <a:tcTxStyle b="on" i="off">
        <a:font>
          <a:latin typeface="News Gothic MT"/>
          <a:ea typeface="News Gothic MT"/>
          <a:cs typeface="News Gothic MT"/>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News Gothic MT"/>
          <a:ea typeface="News Gothic MT"/>
          <a:cs typeface="News Gothic MT"/>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9B4DEBE9-85CA-4B03-A6E3-BD044ACB7D07}" styleName="Table_2">
    <a:wholeTbl>
      <a:tcTxStyle b="off" i="off">
        <a:font>
          <a:latin typeface="News Gothic MT"/>
          <a:ea typeface="News Gothic MT"/>
          <a:cs typeface="News Gothic MT"/>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ECEF"/>
          </a:solidFill>
        </a:fill>
      </a:tcStyle>
    </a:wholeTbl>
    <a:band1H>
      <a:tcStyle>
        <a:tcBdr/>
        <a:fill>
          <a:solidFill>
            <a:srgbClr val="CBD6DF"/>
          </a:solidFill>
        </a:fill>
      </a:tcStyle>
    </a:band1H>
    <a:band1V>
      <a:tcStyle>
        <a:tcBdr/>
        <a:fill>
          <a:solidFill>
            <a:srgbClr val="CBD6DF"/>
          </a:solidFill>
        </a:fill>
      </a:tcStyle>
    </a:band1V>
    <a:lastCol>
      <a:tcTxStyle b="on" i="off">
        <a:font>
          <a:latin typeface="News Gothic MT"/>
          <a:ea typeface="News Gothic MT"/>
          <a:cs typeface="News Gothic MT"/>
        </a:font>
        <a:schemeClr val="lt1"/>
      </a:tcTxStyle>
      <a:tcStyle>
        <a:tcBdr/>
        <a:fill>
          <a:solidFill>
            <a:schemeClr val="accent1"/>
          </a:solidFill>
        </a:fill>
      </a:tcStyle>
    </a:lastCol>
    <a:firstCol>
      <a:tcTxStyle b="on" i="off">
        <a:font>
          <a:latin typeface="News Gothic MT"/>
          <a:ea typeface="News Gothic MT"/>
          <a:cs typeface="News Gothic MT"/>
        </a:font>
        <a:schemeClr val="lt1"/>
      </a:tcTxStyle>
      <a:tcStyle>
        <a:tcBdr/>
        <a:fill>
          <a:solidFill>
            <a:schemeClr val="accent1"/>
          </a:solidFill>
        </a:fill>
      </a:tcStyle>
    </a:firstCol>
    <a:lastRow>
      <a:tcTxStyle b="on" i="off">
        <a:font>
          <a:latin typeface="News Gothic MT"/>
          <a:ea typeface="News Gothic MT"/>
          <a:cs typeface="News Gothic MT"/>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News Gothic MT"/>
          <a:ea typeface="News Gothic MT"/>
          <a:cs typeface="News Gothic MT"/>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45B6350F-B0E0-4B0C-B36B-D4D7093D50F1}" styleName="Table_3">
    <a:wholeTbl>
      <a:tcTxStyle b="off" i="off">
        <a:font>
          <a:latin typeface="News Gothic MT"/>
          <a:ea typeface="News Gothic MT"/>
          <a:cs typeface="News Gothic MT"/>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ECEF"/>
          </a:solidFill>
        </a:fill>
      </a:tcStyle>
    </a:wholeTbl>
    <a:band1H>
      <a:tcStyle>
        <a:tcBdr/>
        <a:fill>
          <a:solidFill>
            <a:srgbClr val="CBD6DF"/>
          </a:solidFill>
        </a:fill>
      </a:tcStyle>
    </a:band1H>
    <a:band1V>
      <a:tcStyle>
        <a:tcBdr/>
        <a:fill>
          <a:solidFill>
            <a:srgbClr val="CBD6DF"/>
          </a:solidFill>
        </a:fill>
      </a:tcStyle>
    </a:band1V>
    <a:lastCol>
      <a:tcTxStyle b="on" i="off">
        <a:font>
          <a:latin typeface="News Gothic MT"/>
          <a:ea typeface="News Gothic MT"/>
          <a:cs typeface="News Gothic MT"/>
        </a:font>
        <a:schemeClr val="lt1"/>
      </a:tcTxStyle>
      <a:tcStyle>
        <a:tcBdr/>
        <a:fill>
          <a:solidFill>
            <a:schemeClr val="accent1"/>
          </a:solidFill>
        </a:fill>
      </a:tcStyle>
    </a:lastCol>
    <a:firstCol>
      <a:tcTxStyle b="on" i="off">
        <a:font>
          <a:latin typeface="News Gothic MT"/>
          <a:ea typeface="News Gothic MT"/>
          <a:cs typeface="News Gothic MT"/>
        </a:font>
        <a:schemeClr val="lt1"/>
      </a:tcTxStyle>
      <a:tcStyle>
        <a:tcBdr/>
        <a:fill>
          <a:solidFill>
            <a:schemeClr val="accent1"/>
          </a:solidFill>
        </a:fill>
      </a:tcStyle>
    </a:firstCol>
    <a:lastRow>
      <a:tcTxStyle b="on" i="off">
        <a:font>
          <a:latin typeface="News Gothic MT"/>
          <a:ea typeface="News Gothic MT"/>
          <a:cs typeface="News Gothic MT"/>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News Gothic MT"/>
          <a:ea typeface="News Gothic MT"/>
          <a:cs typeface="News Gothic MT"/>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14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948560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Add logos?? (add them to second slide. Do we need “A Community Partnership between PHA, CHC’s, CCOs and ECP, or can this be stated verbally? -- trying to limit words on slides; next page shows who is part of PNTF -MR)</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4479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603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removed: Used in WIC, Head Start, Home visiting -- this can be explained verbally. </a:t>
            </a:r>
          </a:p>
        </p:txBody>
      </p:sp>
      <p:sp>
        <p:nvSpPr>
          <p:cNvPr id="189" name="Shape 1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938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information displayed has been well received by clients and providers and is one of the only presentations of the complete information by effectiveness. This also is printed with Spanish on the back. These are provided to clinics by HCCSO though the grant funds. </a:t>
            </a: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765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080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79086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15" name="Shape 2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0401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5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33558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57939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ourier New"/>
              <a:buChar char="o"/>
            </a:pPr>
            <a:r>
              <a:rPr lang="en-US" sz="1200" b="0" i="0" u="none" strike="noStrike" cap="none" baseline="0">
                <a:solidFill>
                  <a:schemeClr val="dk1"/>
                </a:solidFill>
                <a:latin typeface="Arial"/>
                <a:ea typeface="Arial"/>
                <a:cs typeface="Arial"/>
                <a:sym typeface="Arial"/>
              </a:rPr>
              <a:t>OKQ </a:t>
            </a:r>
            <a:r>
              <a:rPr lang="en-US" sz="1200" b="0" i="1" u="none" strike="noStrike" cap="none" baseline="0">
                <a:solidFill>
                  <a:schemeClr val="dk1"/>
                </a:solidFill>
                <a:latin typeface="Arial"/>
                <a:ea typeface="Arial"/>
                <a:cs typeface="Arial"/>
                <a:sym typeface="Arial"/>
              </a:rPr>
              <a:t>is</a:t>
            </a:r>
            <a:r>
              <a:rPr lang="en-US" sz="1200" b="0" i="0" u="none" strike="noStrike" cap="none" baseline="0">
                <a:solidFill>
                  <a:schemeClr val="dk1"/>
                </a:solidFill>
                <a:latin typeface="Arial"/>
                <a:ea typeface="Arial"/>
                <a:cs typeface="Arial"/>
                <a:sym typeface="Arial"/>
              </a:rPr>
              <a:t> feasible at the  Primary Care Visit, home visiting session, WIC appointment, dental appointment and acceptable to women- even at non reproductive health visits. </a:t>
            </a:r>
          </a:p>
          <a:p>
            <a:pPr marL="0" marR="0" lvl="0" indent="0" algn="l" rtl="0">
              <a:spcBef>
                <a:spcPts val="0"/>
              </a:spcBef>
              <a:buClr>
                <a:schemeClr val="dk1"/>
              </a:buClr>
              <a:buSzPct val="100000"/>
              <a:buFont typeface="Courier New"/>
              <a:buChar char="o"/>
            </a:pPr>
            <a:r>
              <a:rPr lang="en-US" sz="1200" b="0" i="0" u="none" strike="noStrike" cap="none" baseline="0">
                <a:solidFill>
                  <a:schemeClr val="dk1"/>
                </a:solidFill>
                <a:latin typeface="Arial"/>
                <a:ea typeface="Arial"/>
                <a:cs typeface="Arial"/>
                <a:sym typeface="Arial"/>
              </a:rPr>
              <a:t>Only about 30% of women asked will need follow-up care.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59" name="Shape 2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788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40811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74559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OFRH can provide custom consultations with your clinic to help determine the best way to incorporate OKQ into care. </a:t>
            </a:r>
          </a:p>
        </p:txBody>
      </p:sp>
      <p:sp>
        <p:nvSpPr>
          <p:cNvPr id="267" name="Shape 2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3077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Next steps: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Identify champion clinics to start screening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Plan for training and education</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Implementation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75" name="Shape 2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6819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185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8008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Verbally - </a:t>
            </a:r>
            <a:r>
              <a:rPr lang="en-US" sz="1200" b="0" i="0" u="none" strike="noStrike" cap="none" baseline="0">
                <a:solidFill>
                  <a:srgbClr val="595959"/>
                </a:solidFill>
                <a:latin typeface="Calibri"/>
                <a:ea typeface="Calibri"/>
                <a:cs typeface="Calibri"/>
                <a:sym typeface="Calibri"/>
              </a:rPr>
              <a:t>A 501(c)-3 non-profit organization made up of public health agencies &amp; community health centers in Jackson, Josephine &amp; Douglas Counties</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4138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7701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6237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540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1005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86633" marR="0" lvl="0" indent="-8833" algn="l" rtl="0">
              <a:spcBef>
                <a:spcPts val="0"/>
              </a:spcBef>
              <a:buSzPct val="25000"/>
              <a:buNone/>
            </a:pPr>
            <a:r>
              <a:rPr lang="en-US" sz="1200" b="0" i="0" u="none" strike="noStrike" cap="none" baseline="0">
                <a:solidFill>
                  <a:schemeClr val="accent1"/>
                </a:solidFill>
                <a:latin typeface="Calibri"/>
                <a:ea typeface="Calibri"/>
                <a:cs typeface="Calibri"/>
                <a:sym typeface="Calibri"/>
              </a:rPr>
              <a:t>Remind that the use of contraception can help her prevent pregnancy until it is the right time</a:t>
            </a:r>
          </a:p>
          <a:p>
            <a:pPr marL="186633" marR="0" lvl="0" indent="-8833" algn="l" rtl="0">
              <a:spcBef>
                <a:spcPts val="0"/>
              </a:spcBef>
              <a:buSzPct val="25000"/>
              <a:buNone/>
            </a:pPr>
            <a:r>
              <a:rPr lang="en-US" sz="1200" b="0" i="0" u="none" strike="noStrike" cap="none" baseline="0">
                <a:solidFill>
                  <a:schemeClr val="accent1"/>
                </a:solidFill>
                <a:latin typeface="Calibri"/>
                <a:ea typeface="Calibri"/>
                <a:cs typeface="Calibri"/>
                <a:sym typeface="Calibri"/>
              </a:rPr>
              <a:t>“Act Pregnant before You Become Pregnant” reminds your patient that her health before she becomes pregnant is important</a:t>
            </a:r>
          </a:p>
          <a:p>
            <a:pPr marL="186633" marR="0" lvl="0" indent="-8833"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882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363537" y="3352801"/>
            <a:ext cx="8416924" cy="1470024"/>
          </a:xfrm>
          <a:prstGeom prst="rect">
            <a:avLst/>
          </a:prstGeom>
          <a:noFill/>
          <a:ln>
            <a:noFill/>
          </a:ln>
        </p:spPr>
        <p:txBody>
          <a:bodyPr lIns="91425" tIns="91425" rIns="91425" bIns="91425" anchor="b" anchorCtr="0"/>
          <a:lstStyle>
            <a:lvl1pPr marL="0" marR="0" indent="0" algn="ctr" rtl="0">
              <a:spcBef>
                <a:spcPts val="0"/>
              </a:spcBef>
              <a:buClr>
                <a:schemeClr val="accent1"/>
              </a:buClr>
              <a:buFont typeface="Arial"/>
              <a:buNone/>
              <a:defRPr sz="4600" b="0" i="0" u="none" strike="noStrike" cap="none" baseline="0">
                <a:solidFill>
                  <a:schemeClr val="accent1"/>
                </a:solidFill>
                <a:latin typeface="Arial"/>
                <a:ea typeface="Arial"/>
                <a:cs typeface="Arial"/>
                <a:sym typeface="A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363537" y="4771028"/>
            <a:ext cx="8416924" cy="972671"/>
          </a:xfrm>
          <a:prstGeom prst="rect">
            <a:avLst/>
          </a:prstGeom>
          <a:noFill/>
          <a:ln>
            <a:noFill/>
          </a:ln>
        </p:spPr>
        <p:txBody>
          <a:bodyPr lIns="91425" tIns="91425" rIns="91425" bIns="91425" anchor="t" anchorCtr="0"/>
          <a:lstStyle>
            <a:lvl1pPr marL="0" marR="0" indent="0" algn="ctr" rtl="0">
              <a:spcBef>
                <a:spcPts val="300"/>
              </a:spcBef>
              <a:buClr>
                <a:srgbClr val="6DB7D7"/>
              </a:buClr>
              <a:buFont typeface="Noto Symbol"/>
              <a:buNone/>
              <a:defRPr sz="1800" b="0" i="0" u="none" strike="noStrike" cap="none" baseline="0">
                <a:solidFill>
                  <a:srgbClr val="888888"/>
                </a:solidFill>
                <a:latin typeface="Arial"/>
                <a:ea typeface="Arial"/>
                <a:cs typeface="Arial"/>
                <a:sym typeface="Arial"/>
              </a:defRPr>
            </a:lvl1pPr>
            <a:lvl2pPr marL="457200" marR="0" indent="0" algn="ctr" rtl="0">
              <a:spcBef>
                <a:spcPts val="600"/>
              </a:spcBef>
              <a:buClr>
                <a:srgbClr val="205C77"/>
              </a:buClr>
              <a:buFont typeface="Noto Symbol"/>
              <a:buNone/>
              <a:defRPr sz="2200" b="0" i="0" u="none" strike="noStrike" cap="none" baseline="0">
                <a:solidFill>
                  <a:srgbClr val="888888"/>
                </a:solidFill>
                <a:latin typeface="Arial"/>
                <a:ea typeface="Arial"/>
                <a:cs typeface="Arial"/>
                <a:sym typeface="Arial"/>
              </a:defRPr>
            </a:lvl2pPr>
            <a:lvl3pPr marL="914400" marR="0" indent="0" algn="ctr" rtl="0">
              <a:spcBef>
                <a:spcPts val="600"/>
              </a:spcBef>
              <a:buClr>
                <a:srgbClr val="6DB7D7"/>
              </a:buClr>
              <a:buFont typeface="Noto Symbol"/>
              <a:buNone/>
              <a:defRPr sz="2000" b="0" i="0" u="none" strike="noStrike" cap="none" baseline="0">
                <a:solidFill>
                  <a:srgbClr val="888888"/>
                </a:solidFill>
                <a:latin typeface="Arial"/>
                <a:ea typeface="Arial"/>
                <a:cs typeface="Arial"/>
                <a:sym typeface="Arial"/>
              </a:defRPr>
            </a:lvl3pPr>
            <a:lvl4pPr marL="1371600" marR="0" indent="0" algn="ctr" rtl="0">
              <a:spcBef>
                <a:spcPts val="600"/>
              </a:spcBef>
              <a:buClr>
                <a:srgbClr val="205C77"/>
              </a:buClr>
              <a:buFont typeface="Noto Symbol"/>
              <a:buNone/>
              <a:defRPr sz="1800" b="0" i="0" u="none" strike="noStrike" cap="none" baseline="0">
                <a:solidFill>
                  <a:srgbClr val="888888"/>
                </a:solidFill>
                <a:latin typeface="Arial"/>
                <a:ea typeface="Arial"/>
                <a:cs typeface="Arial"/>
                <a:sym typeface="Arial"/>
              </a:defRPr>
            </a:lvl4pPr>
            <a:lvl5pPr marL="1828800" marR="0" indent="0" algn="ctr" rtl="0">
              <a:spcBef>
                <a:spcPts val="600"/>
              </a:spcBef>
              <a:buClr>
                <a:srgbClr val="6DB7D7"/>
              </a:buClr>
              <a:buFont typeface="Noto Symbol"/>
              <a:buNone/>
              <a:defRPr sz="1800" b="0" i="0" u="none" strike="noStrike" cap="none" baseline="0">
                <a:solidFill>
                  <a:srgbClr val="888888"/>
                </a:solidFill>
                <a:latin typeface="Arial"/>
                <a:ea typeface="Arial"/>
                <a:cs typeface="Arial"/>
                <a:sym typeface="Arial"/>
              </a:defRPr>
            </a:lvl5pPr>
            <a:lvl6pPr marL="2286000" marR="0" indent="0" algn="ctr" rtl="0">
              <a:spcBef>
                <a:spcPts val="360"/>
              </a:spcBef>
              <a:buClr>
                <a:schemeClr val="accent2"/>
              </a:buClr>
              <a:buFont typeface="Noto Symbol"/>
              <a:buNone/>
              <a:defRPr sz="1800" b="0" i="0" u="none" strike="noStrike" cap="none" baseline="0">
                <a:solidFill>
                  <a:srgbClr val="888888"/>
                </a:solidFill>
                <a:latin typeface="Arial"/>
                <a:ea typeface="Arial"/>
                <a:cs typeface="Arial"/>
                <a:sym typeface="Arial"/>
              </a:defRPr>
            </a:lvl6pPr>
            <a:lvl7pPr marL="2743200" marR="0" indent="0" algn="ctr" rtl="0">
              <a:spcBef>
                <a:spcPts val="360"/>
              </a:spcBef>
              <a:buClr>
                <a:srgbClr val="6DB7D7"/>
              </a:buClr>
              <a:buFont typeface="Noto Symbol"/>
              <a:buNone/>
              <a:defRPr sz="1800" b="0" i="0" u="none" strike="noStrike" cap="none" baseline="0">
                <a:solidFill>
                  <a:srgbClr val="888888"/>
                </a:solidFill>
                <a:latin typeface="Arial"/>
                <a:ea typeface="Arial"/>
                <a:cs typeface="Arial"/>
                <a:sym typeface="Arial"/>
              </a:defRPr>
            </a:lvl7pPr>
            <a:lvl8pPr marL="3200400" marR="0" indent="0" algn="ctr" rtl="0">
              <a:spcBef>
                <a:spcPts val="360"/>
              </a:spcBef>
              <a:buClr>
                <a:schemeClr val="accent2"/>
              </a:buClr>
              <a:buFont typeface="Noto Symbol"/>
              <a:buNone/>
              <a:defRPr sz="1800" b="0" i="0" u="none" strike="noStrike" cap="none" baseline="0">
                <a:solidFill>
                  <a:srgbClr val="888888"/>
                </a:solidFill>
                <a:latin typeface="Arial"/>
                <a:ea typeface="Arial"/>
                <a:cs typeface="Arial"/>
                <a:sym typeface="Arial"/>
              </a:defRPr>
            </a:lvl8pPr>
            <a:lvl9pPr marL="3657600" marR="0" indent="0" algn="ctr" rtl="0">
              <a:spcBef>
                <a:spcPts val="360"/>
              </a:spcBef>
              <a:buClr>
                <a:srgbClr val="6DB7D7"/>
              </a:buClr>
              <a:buFont typeface="Noto Symbol"/>
              <a:buNone/>
              <a:defRPr sz="1800" b="0" i="0" u="none" strike="noStrike" cap="none" baseline="0">
                <a:solidFill>
                  <a:srgbClr val="888888"/>
                </a:solidFill>
                <a:latin typeface="Arial"/>
                <a:ea typeface="Arial"/>
                <a:cs typeface="Arial"/>
                <a:sym typeface="Arial"/>
              </a:defRPr>
            </a:lvl9pPr>
          </a:lstStyle>
          <a:p>
            <a:endParaRPr/>
          </a:p>
        </p:txBody>
      </p:sp>
      <p:sp>
        <p:nvSpPr>
          <p:cNvPr id="17" name="Shape 17"/>
          <p:cNvSpPr txBox="1">
            <a:spLocks noGrp="1"/>
          </p:cNvSpPr>
          <p:nvPr>
            <p:ph type="dt" idx="10"/>
          </p:nvPr>
        </p:nvSpPr>
        <p:spPr>
          <a:xfrm>
            <a:off x="5629835" y="6275667"/>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8" name="Shape 18"/>
          <p:cNvSpPr txBox="1">
            <a:spLocks noGrp="1"/>
          </p:cNvSpPr>
          <p:nvPr>
            <p:ph type="ftr" idx="11"/>
          </p:nvPr>
        </p:nvSpPr>
        <p:spPr>
          <a:xfrm>
            <a:off x="264458" y="6275667"/>
            <a:ext cx="484094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7897906" y="6275667"/>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baseline="0">
                <a:solidFill>
                  <a:schemeClr val="lt1"/>
                </a:solidFill>
                <a:latin typeface="Arial"/>
                <a:ea typeface="Arial"/>
                <a:cs typeface="Arial"/>
                <a:sym typeface="Arial"/>
              </a:rPr>
              <a:t>‹#›</a:t>
            </a:fld>
            <a:endParaRPr lang="en-US" sz="3600" b="0" i="0" u="none" strike="noStrike" cap="none" baseline="0">
              <a:solidFill>
                <a:schemeClr val="lt1"/>
              </a:solidFill>
              <a:latin typeface="Arial"/>
              <a:ea typeface="Arial"/>
              <a:cs typeface="Arial"/>
              <a:sym typeface="Arial"/>
            </a:endParaRPr>
          </a:p>
        </p:txBody>
      </p:sp>
      <p:sp>
        <p:nvSpPr>
          <p:cNvPr id="20" name="Shape 20"/>
          <p:cNvSpPr>
            <a:spLocks noGrp="1"/>
          </p:cNvSpPr>
          <p:nvPr>
            <p:ph type="pic" idx="2"/>
          </p:nvPr>
        </p:nvSpPr>
        <p:spPr>
          <a:xfrm>
            <a:off x="370980" y="363537"/>
            <a:ext cx="8402039" cy="2836861"/>
          </a:xfrm>
          <a:prstGeom prst="rect">
            <a:avLst/>
          </a:prstGeom>
          <a:noFill/>
          <a:ln w="9525" cap="flat" cmpd="sng">
            <a:solidFill>
              <a:schemeClr val="lt1"/>
            </a:solidFill>
            <a:prstDash val="solid"/>
            <a:round/>
            <a:headEnd type="none" w="med" len="med"/>
            <a:tailEnd type="none" w="med" len="med"/>
          </a:ln>
        </p:spPr>
        <p:txBody>
          <a:bodyPr lIns="91425" tIns="91425" rIns="91425" bIns="91425" anchor="ctr" anchorCtr="0"/>
          <a:lstStyle>
            <a:lvl1pPr marL="0" marR="0" indent="0" algn="r" rtl="0">
              <a:spcBef>
                <a:spcPts val="0"/>
              </a:spcBef>
              <a:buClr>
                <a:schemeClr val="lt1"/>
              </a:buClr>
              <a:buFont typeface="Arial"/>
              <a:buNone/>
              <a:defRPr sz="3200" b="0" i="0" u="none" strike="noStrike" cap="none" baseline="0">
                <a:solidFill>
                  <a:schemeClr val="lt1"/>
                </a:solidFill>
                <a:latin typeface="Arial"/>
                <a:ea typeface="Arial"/>
                <a:cs typeface="Arial"/>
                <a:sym typeface="Arial"/>
              </a:defRPr>
            </a:lvl1pPr>
            <a:lvl2pPr marL="457200" marR="0" indent="0" algn="l" rtl="0">
              <a:spcBef>
                <a:spcPts val="0"/>
              </a:spcBef>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spcBef>
                <a:spcPts val="0"/>
              </a:spcBef>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533397" y="611872"/>
            <a:ext cx="4079545" cy="1162049"/>
          </a:xfrm>
          <a:prstGeom prst="rect">
            <a:avLst/>
          </a:prstGeom>
          <a:noFill/>
          <a:ln>
            <a:noFill/>
          </a:ln>
        </p:spPr>
        <p:txBody>
          <a:bodyPr lIns="91425" tIns="91425" rIns="91425" bIns="91425" anchor="b" anchorCtr="0"/>
          <a:lstStyle>
            <a:lvl1pPr algn="ctr" rtl="0">
              <a:spcBef>
                <a:spcPts val="0"/>
              </a:spcBef>
              <a:defRPr sz="36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1"/>
          </p:nvPr>
        </p:nvSpPr>
        <p:spPr>
          <a:xfrm>
            <a:off x="533397" y="1787856"/>
            <a:ext cx="4079545" cy="3720152"/>
          </a:xfrm>
          <a:prstGeom prst="rect">
            <a:avLst/>
          </a:prstGeom>
          <a:noFill/>
          <a:ln>
            <a:noFill/>
          </a:ln>
        </p:spPr>
        <p:txBody>
          <a:bodyPr lIns="91425" tIns="91425" rIns="91425" bIns="91425" anchor="t" anchorCtr="0"/>
          <a:lstStyle>
            <a:lvl1pPr marL="0" indent="0" algn="ctr" rtl="0">
              <a:spcBef>
                <a:spcPts val="600"/>
              </a:spcBef>
              <a:buNone/>
              <a:defRPr sz="1800"/>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
        <p:nvSpPr>
          <p:cNvPr id="75" name="Shape 75"/>
          <p:cNvSpPr txBox="1">
            <a:spLocks noGrp="1"/>
          </p:cNvSpPr>
          <p:nvPr>
            <p:ph type="dt" idx="10"/>
          </p:nvPr>
        </p:nvSpPr>
        <p:spPr>
          <a:xfrm>
            <a:off x="5629835" y="6275667"/>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264458" y="6275667"/>
            <a:ext cx="484094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7897906" y="6275667"/>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baseline="0">
                <a:solidFill>
                  <a:schemeClr val="lt1"/>
                </a:solidFill>
                <a:latin typeface="Arial"/>
                <a:ea typeface="Arial"/>
                <a:cs typeface="Arial"/>
                <a:sym typeface="Arial"/>
              </a:rPr>
              <a:t>‹#›</a:t>
            </a:fld>
            <a:endParaRPr lang="en-US" sz="3600" b="0" i="0" u="none" strike="noStrike" cap="none" baseline="0">
              <a:solidFill>
                <a:schemeClr val="lt1"/>
              </a:solidFill>
              <a:latin typeface="Arial"/>
              <a:ea typeface="Arial"/>
              <a:cs typeface="Arial"/>
              <a:sym typeface="Arial"/>
            </a:endParaRPr>
          </a:p>
        </p:txBody>
      </p:sp>
      <p:sp>
        <p:nvSpPr>
          <p:cNvPr id="78" name="Shape 78"/>
          <p:cNvSpPr>
            <a:spLocks noGrp="1"/>
          </p:cNvSpPr>
          <p:nvPr>
            <p:ph type="pic" idx="2"/>
          </p:nvPr>
        </p:nvSpPr>
        <p:spPr>
          <a:xfrm>
            <a:off x="5090617" y="359391"/>
            <a:ext cx="3657600" cy="5318076"/>
          </a:xfrm>
          <a:prstGeom prst="rect">
            <a:avLst/>
          </a:prstGeom>
          <a:noFill/>
          <a:ln w="9525" cap="flat" cmpd="sng">
            <a:solidFill>
              <a:schemeClr val="lt1"/>
            </a:solidFill>
            <a:prstDash val="solid"/>
            <a:round/>
            <a:headEnd type="none" w="med" len="med"/>
            <a:tailEnd type="none" w="med" len="med"/>
          </a:ln>
        </p:spPr>
        <p:txBody>
          <a:bodyPr lIns="91425" tIns="91425" rIns="91425" bIns="91425" anchor="ctr" anchorCtr="0"/>
          <a:lstStyle>
            <a:lvl1pPr marL="0" marR="0" indent="0" algn="l" rtl="0">
              <a:spcBef>
                <a:spcPts val="2000"/>
              </a:spcBef>
              <a:buClr>
                <a:srgbClr val="6DB7D7"/>
              </a:buClr>
              <a:buFont typeface="Noto Symbol"/>
              <a:buNone/>
              <a:defRPr sz="3200" b="0" i="0" u="none" strike="noStrike" cap="none" baseline="0">
                <a:solidFill>
                  <a:srgbClr val="595959"/>
                </a:solidFill>
                <a:latin typeface="Arial"/>
                <a:ea typeface="Arial"/>
                <a:cs typeface="Arial"/>
                <a:sym typeface="Arial"/>
              </a:defRPr>
            </a:lvl1pPr>
            <a:lvl2pPr marL="457200" marR="0" indent="0" algn="l" rtl="0">
              <a:spcBef>
                <a:spcPts val="0"/>
              </a:spcBef>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spcBef>
                <a:spcPts val="0"/>
              </a:spcBef>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549275" y="107576"/>
            <a:ext cx="8042276" cy="1336956"/>
          </a:xfrm>
          <a:prstGeom prst="rect">
            <a:avLst/>
          </a:prstGeom>
          <a:noFill/>
          <a:ln>
            <a:noFill/>
          </a:ln>
        </p:spPr>
        <p:txBody>
          <a:bodyPr lIns="91425" tIns="91425" rIns="91425" bIns="91425" anchor="b" anchorCtr="0"/>
          <a:lstStyle>
            <a:lvl1pPr algn="ctr" rtl="0">
              <a:spcBef>
                <a:spcPts val="0"/>
              </a:spcBef>
              <a:buClr>
                <a:schemeClr val="accent1"/>
              </a:buClr>
              <a:buNone/>
              <a:defRPr sz="4600">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rot="5400000">
            <a:off x="2398712" y="-249237"/>
            <a:ext cx="4343400" cy="8042276"/>
          </a:xfrm>
          <a:prstGeom prst="rect">
            <a:avLst/>
          </a:prstGeom>
          <a:noFill/>
          <a:ln>
            <a:noFill/>
          </a:ln>
        </p:spPr>
        <p:txBody>
          <a:bodyPr lIns="91425" tIns="91425" rIns="91425" bIns="91425" anchor="t" anchorCtr="0"/>
          <a:lstStyle>
            <a:lvl1pPr rtl="0">
              <a:spcBef>
                <a:spcPts val="0"/>
              </a:spcBef>
              <a:defRPr sz="2400">
                <a:solidFill>
                  <a:srgbClr val="595959"/>
                </a:solidFill>
              </a:defRPr>
            </a:lvl1pPr>
            <a:lvl2pPr rtl="0">
              <a:spcBef>
                <a:spcPts val="0"/>
              </a:spcBef>
              <a:defRPr sz="2200">
                <a:solidFill>
                  <a:srgbClr val="595959"/>
                </a:solidFill>
              </a:defRPr>
            </a:lvl2pPr>
            <a:lvl3pPr rtl="0">
              <a:spcBef>
                <a:spcPts val="0"/>
              </a:spcBef>
              <a:defRPr sz="2000">
                <a:solidFill>
                  <a:srgbClr val="595959"/>
                </a:solidFill>
              </a:defRPr>
            </a:lvl3pPr>
            <a:lvl4pPr rtl="0">
              <a:spcBef>
                <a:spcPts val="0"/>
              </a:spcBef>
              <a:defRPr sz="1800">
                <a:solidFill>
                  <a:srgbClr val="595959"/>
                </a:solidFill>
              </a:defRPr>
            </a:lvl4pPr>
            <a:lvl5pPr rtl="0">
              <a:spcBef>
                <a:spcPts val="0"/>
              </a:spcBef>
              <a:defRPr/>
            </a:lvl5pPr>
            <a:lvl6pPr rtl="0">
              <a:spcBef>
                <a:spcPts val="0"/>
              </a:spcBef>
              <a:defRPr sz="1800">
                <a:solidFill>
                  <a:srgbClr val="595959"/>
                </a:solidFill>
              </a:defRPr>
            </a:lvl6pPr>
            <a:lvl7pPr rtl="0">
              <a:spcBef>
                <a:spcPts val="0"/>
              </a:spcBef>
              <a:defRPr sz="1800">
                <a:solidFill>
                  <a:srgbClr val="595959"/>
                </a:solidFill>
              </a:defRPr>
            </a:lvl7pPr>
            <a:lvl8pPr rtl="0">
              <a:spcBef>
                <a:spcPts val="0"/>
              </a:spcBef>
              <a:defRPr sz="1800">
                <a:solidFill>
                  <a:srgbClr val="595959"/>
                </a:solidFill>
              </a:defRPr>
            </a:lvl8pPr>
            <a:lvl9pPr rtl="0">
              <a:spcBef>
                <a:spcPts val="0"/>
              </a:spcBef>
              <a:defRPr sz="1800">
                <a:solidFill>
                  <a:srgbClr val="595959"/>
                </a:solidFill>
              </a:defRPr>
            </a:lvl9pPr>
          </a:lstStyle>
          <a:p>
            <a:endParaRPr/>
          </a:p>
        </p:txBody>
      </p:sp>
      <p:sp>
        <p:nvSpPr>
          <p:cNvPr id="82" name="Shape 82"/>
          <p:cNvSpPr txBox="1">
            <a:spLocks noGrp="1"/>
          </p:cNvSpPr>
          <p:nvPr>
            <p:ph type="dt" idx="10"/>
          </p:nvPr>
        </p:nvSpPr>
        <p:spPr>
          <a:xfrm>
            <a:off x="5629835" y="6275667"/>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264458" y="6275667"/>
            <a:ext cx="484094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7897906" y="6275667"/>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baseline="0">
                <a:solidFill>
                  <a:schemeClr val="lt1"/>
                </a:solidFill>
                <a:latin typeface="Arial"/>
                <a:ea typeface="Arial"/>
                <a:cs typeface="Arial"/>
                <a:sym typeface="Arial"/>
              </a:rPr>
              <a:t>‹#›</a:t>
            </a:fld>
            <a:endParaRPr lang="en-US" sz="36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5344142" y="2393951"/>
            <a:ext cx="5575300" cy="1524000"/>
          </a:xfrm>
          <a:prstGeom prst="rect">
            <a:avLst/>
          </a:prstGeom>
          <a:noFill/>
          <a:ln>
            <a:noFill/>
          </a:ln>
        </p:spPr>
        <p:txBody>
          <a:bodyPr lIns="91425" tIns="91425" rIns="91425" bIns="91425" anchor="b" anchorCtr="0"/>
          <a:lstStyle>
            <a:lvl1pPr algn="ctr" rtl="0">
              <a:spcBef>
                <a:spcPts val="0"/>
              </a:spcBef>
              <a:buClr>
                <a:schemeClr val="accent1"/>
              </a:buClr>
              <a:buNone/>
              <a:defRPr sz="4600">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rot="5400000">
            <a:off x="1106486" y="-188912"/>
            <a:ext cx="5575300" cy="6689726"/>
          </a:xfrm>
          <a:prstGeom prst="rect">
            <a:avLst/>
          </a:prstGeom>
          <a:noFill/>
          <a:ln>
            <a:noFill/>
          </a:ln>
        </p:spPr>
        <p:txBody>
          <a:bodyPr lIns="91425" tIns="91425" rIns="91425" bIns="91425" anchor="t" anchorCtr="0"/>
          <a:lstStyle>
            <a:lvl1pPr rtl="0">
              <a:spcBef>
                <a:spcPts val="0"/>
              </a:spcBef>
              <a:defRPr sz="2400">
                <a:solidFill>
                  <a:srgbClr val="595959"/>
                </a:solidFill>
              </a:defRPr>
            </a:lvl1pPr>
            <a:lvl2pPr rtl="0">
              <a:spcBef>
                <a:spcPts val="0"/>
              </a:spcBef>
              <a:defRPr sz="2200">
                <a:solidFill>
                  <a:srgbClr val="595959"/>
                </a:solidFill>
              </a:defRPr>
            </a:lvl2pPr>
            <a:lvl3pPr rtl="0">
              <a:spcBef>
                <a:spcPts val="0"/>
              </a:spcBef>
              <a:defRPr sz="2000">
                <a:solidFill>
                  <a:srgbClr val="595959"/>
                </a:solidFill>
              </a:defRPr>
            </a:lvl3pPr>
            <a:lvl4pPr rtl="0">
              <a:spcBef>
                <a:spcPts val="0"/>
              </a:spcBef>
              <a:defRPr sz="1800">
                <a:solidFill>
                  <a:srgbClr val="595959"/>
                </a:solidFill>
              </a:defRPr>
            </a:lvl4pPr>
            <a:lvl5pPr rtl="0">
              <a:spcBef>
                <a:spcPts val="0"/>
              </a:spcBef>
              <a:defRPr/>
            </a:lvl5pPr>
            <a:lvl6pPr rtl="0">
              <a:spcBef>
                <a:spcPts val="0"/>
              </a:spcBef>
              <a:defRPr sz="1800">
                <a:solidFill>
                  <a:srgbClr val="595959"/>
                </a:solidFill>
              </a:defRPr>
            </a:lvl6pPr>
            <a:lvl7pPr rtl="0">
              <a:spcBef>
                <a:spcPts val="0"/>
              </a:spcBef>
              <a:defRPr sz="1800">
                <a:solidFill>
                  <a:srgbClr val="595959"/>
                </a:solidFill>
              </a:defRPr>
            </a:lvl7pPr>
            <a:lvl8pPr rtl="0">
              <a:spcBef>
                <a:spcPts val="0"/>
              </a:spcBef>
              <a:defRPr sz="1800">
                <a:solidFill>
                  <a:srgbClr val="595959"/>
                </a:solidFill>
              </a:defRPr>
            </a:lvl8pPr>
            <a:lvl9pPr rtl="0">
              <a:spcBef>
                <a:spcPts val="0"/>
              </a:spcBef>
              <a:defRPr sz="1800">
                <a:solidFill>
                  <a:srgbClr val="595959"/>
                </a:solidFill>
              </a:defRPr>
            </a:lvl9pPr>
          </a:lstStyle>
          <a:p>
            <a:endParaRPr/>
          </a:p>
        </p:txBody>
      </p:sp>
      <p:sp>
        <p:nvSpPr>
          <p:cNvPr id="88" name="Shape 88"/>
          <p:cNvSpPr txBox="1">
            <a:spLocks noGrp="1"/>
          </p:cNvSpPr>
          <p:nvPr>
            <p:ph type="dt" idx="10"/>
          </p:nvPr>
        </p:nvSpPr>
        <p:spPr>
          <a:xfrm>
            <a:off x="5629835" y="6275667"/>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264458" y="6275667"/>
            <a:ext cx="484094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7897906" y="6275667"/>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baseline="0">
                <a:solidFill>
                  <a:schemeClr val="lt1"/>
                </a:solidFill>
                <a:latin typeface="Arial"/>
                <a:ea typeface="Arial"/>
                <a:cs typeface="Arial"/>
                <a:sym typeface="Arial"/>
              </a:rPr>
              <a:t>‹#›</a:t>
            </a:fld>
            <a:endParaRPr lang="en-US" sz="36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549275" y="107576"/>
            <a:ext cx="8042276" cy="1336956"/>
          </a:xfrm>
          <a:prstGeom prst="rect">
            <a:avLst/>
          </a:prstGeom>
          <a:noFill/>
          <a:ln>
            <a:noFill/>
          </a:ln>
        </p:spPr>
        <p:txBody>
          <a:bodyPr lIns="91425" tIns="91425" rIns="91425" bIns="91425" anchor="b" anchorCtr="0"/>
          <a:lstStyle>
            <a:lvl1pPr algn="ctr" rtl="0">
              <a:spcBef>
                <a:spcPts val="0"/>
              </a:spcBef>
              <a:buClr>
                <a:schemeClr val="accent1"/>
              </a:buClr>
              <a:buNone/>
              <a:defRPr sz="4600">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549275" y="1600200"/>
            <a:ext cx="8042276" cy="4343400"/>
          </a:xfrm>
          <a:prstGeom prst="rect">
            <a:avLst/>
          </a:prstGeom>
          <a:noFill/>
          <a:ln>
            <a:noFill/>
          </a:ln>
        </p:spPr>
        <p:txBody>
          <a:bodyPr lIns="91425" tIns="91425" rIns="91425" bIns="91425" anchor="t" anchorCtr="0"/>
          <a:lstStyle>
            <a:lvl1pPr rtl="0">
              <a:spcBef>
                <a:spcPts val="0"/>
              </a:spcBef>
              <a:defRPr sz="2400">
                <a:solidFill>
                  <a:srgbClr val="595959"/>
                </a:solidFill>
              </a:defRPr>
            </a:lvl1pPr>
            <a:lvl2pPr rtl="0">
              <a:spcBef>
                <a:spcPts val="0"/>
              </a:spcBef>
              <a:defRPr sz="2200">
                <a:solidFill>
                  <a:srgbClr val="595959"/>
                </a:solidFill>
              </a:defRPr>
            </a:lvl2pPr>
            <a:lvl3pPr rtl="0">
              <a:spcBef>
                <a:spcPts val="0"/>
              </a:spcBef>
              <a:defRPr sz="2000">
                <a:solidFill>
                  <a:srgbClr val="595959"/>
                </a:solidFill>
              </a:defRPr>
            </a:lvl3pPr>
            <a:lvl4pPr rtl="0">
              <a:spcBef>
                <a:spcPts val="0"/>
              </a:spcBef>
              <a:defRPr sz="1800">
                <a:solidFill>
                  <a:srgbClr val="595959"/>
                </a:solidFill>
              </a:defRPr>
            </a:lvl4pPr>
            <a:lvl5pPr rtl="0">
              <a:spcBef>
                <a:spcPts val="0"/>
              </a:spcBef>
              <a:defRPr/>
            </a:lvl5pPr>
            <a:lvl6pPr rtl="0">
              <a:spcBef>
                <a:spcPts val="0"/>
              </a:spcBef>
              <a:defRPr sz="1800">
                <a:solidFill>
                  <a:srgbClr val="595959"/>
                </a:solidFill>
              </a:defRPr>
            </a:lvl6pPr>
            <a:lvl7pPr rtl="0">
              <a:spcBef>
                <a:spcPts val="0"/>
              </a:spcBef>
              <a:defRPr sz="1800">
                <a:solidFill>
                  <a:srgbClr val="595959"/>
                </a:solidFill>
              </a:defRPr>
            </a:lvl7pPr>
            <a:lvl8pPr rtl="0">
              <a:spcBef>
                <a:spcPts val="0"/>
              </a:spcBef>
              <a:defRPr sz="1800">
                <a:solidFill>
                  <a:srgbClr val="595959"/>
                </a:solidFill>
              </a:defRPr>
            </a:lvl8pPr>
            <a:lvl9pPr rtl="0">
              <a:spcBef>
                <a:spcPts val="0"/>
              </a:spcBef>
              <a:defRPr sz="1800">
                <a:solidFill>
                  <a:srgbClr val="595959"/>
                </a:solidFill>
              </a:defRPr>
            </a:lvl9pPr>
          </a:lstStyle>
          <a:p>
            <a:endParaRPr/>
          </a:p>
        </p:txBody>
      </p:sp>
      <p:sp>
        <p:nvSpPr>
          <p:cNvPr id="24" name="Shape 24"/>
          <p:cNvSpPr txBox="1">
            <a:spLocks noGrp="1"/>
          </p:cNvSpPr>
          <p:nvPr>
            <p:ph type="dt" idx="10"/>
          </p:nvPr>
        </p:nvSpPr>
        <p:spPr>
          <a:xfrm>
            <a:off x="5629835" y="6275667"/>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264458" y="6275667"/>
            <a:ext cx="484094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7897906" y="6275667"/>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baseline="0">
                <a:solidFill>
                  <a:schemeClr val="lt1"/>
                </a:solidFill>
                <a:latin typeface="Arial"/>
                <a:ea typeface="Arial"/>
                <a:cs typeface="Arial"/>
                <a:sym typeface="Arial"/>
              </a:rPr>
              <a:t>‹#›</a:t>
            </a:fld>
            <a:endParaRPr lang="en-US" sz="36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549275" y="107576"/>
            <a:ext cx="8042276" cy="1336956"/>
          </a:xfrm>
          <a:prstGeom prst="rect">
            <a:avLst/>
          </a:prstGeom>
          <a:noFill/>
          <a:ln>
            <a:noFill/>
          </a:ln>
        </p:spPr>
        <p:txBody>
          <a:bodyPr lIns="91425" tIns="91425" rIns="91425" bIns="91425" anchor="b" anchorCtr="0"/>
          <a:lstStyle>
            <a:lvl1pPr algn="ctr" rtl="0">
              <a:spcBef>
                <a:spcPts val="0"/>
              </a:spcBef>
              <a:buClr>
                <a:schemeClr val="accent1"/>
              </a:buClr>
              <a:buNone/>
              <a:defRPr sz="4600">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549275" y="1600200"/>
            <a:ext cx="3840479" cy="4343400"/>
          </a:xfrm>
          <a:prstGeom prst="rect">
            <a:avLst/>
          </a:prstGeom>
          <a:noFill/>
          <a:ln>
            <a:noFill/>
          </a:ln>
        </p:spPr>
        <p:txBody>
          <a:bodyPr lIns="91425" tIns="91425" rIns="91425" bIns="91425" anchor="t" anchorCtr="0"/>
          <a:lstStyle>
            <a:lvl1pPr rtl="0">
              <a:spcBef>
                <a:spcPts val="1600"/>
              </a:spcBef>
              <a:defRPr sz="20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0" name="Shape 30"/>
          <p:cNvSpPr txBox="1">
            <a:spLocks noGrp="1"/>
          </p:cNvSpPr>
          <p:nvPr>
            <p:ph type="body" idx="2"/>
          </p:nvPr>
        </p:nvSpPr>
        <p:spPr>
          <a:xfrm>
            <a:off x="4751071" y="1600200"/>
            <a:ext cx="3840479" cy="4343400"/>
          </a:xfrm>
          <a:prstGeom prst="rect">
            <a:avLst/>
          </a:prstGeom>
          <a:noFill/>
          <a:ln>
            <a:noFill/>
          </a:ln>
        </p:spPr>
        <p:txBody>
          <a:bodyPr lIns="91425" tIns="91425" rIns="91425" bIns="91425" anchor="t" anchorCtr="0"/>
          <a:lstStyle>
            <a:lvl1pPr rtl="0">
              <a:spcBef>
                <a:spcPts val="1600"/>
              </a:spcBef>
              <a:defRPr sz="20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1" name="Shape 31"/>
          <p:cNvSpPr txBox="1">
            <a:spLocks noGrp="1"/>
          </p:cNvSpPr>
          <p:nvPr>
            <p:ph type="dt" idx="10"/>
          </p:nvPr>
        </p:nvSpPr>
        <p:spPr>
          <a:xfrm>
            <a:off x="5629835" y="6275667"/>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264458" y="6275667"/>
            <a:ext cx="484094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7897906" y="6275667"/>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baseline="0">
                <a:solidFill>
                  <a:schemeClr val="lt1"/>
                </a:solidFill>
                <a:latin typeface="Arial"/>
                <a:ea typeface="Arial"/>
                <a:cs typeface="Arial"/>
                <a:sym typeface="Arial"/>
              </a:rPr>
              <a:t>‹#›</a:t>
            </a:fld>
            <a:endParaRPr lang="en-US" sz="36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549275" y="107576"/>
            <a:ext cx="8042276" cy="1336956"/>
          </a:xfrm>
          <a:prstGeom prst="rect">
            <a:avLst/>
          </a:prstGeom>
          <a:noFill/>
          <a:ln>
            <a:noFill/>
          </a:ln>
        </p:spPr>
        <p:txBody>
          <a:bodyPr lIns="91425" tIns="91425" rIns="91425" bIns="91425" anchor="b" anchorCtr="0"/>
          <a:lstStyle>
            <a:lvl1pPr algn="ctr" rtl="0">
              <a:spcBef>
                <a:spcPts val="0"/>
              </a:spcBef>
              <a:buClr>
                <a:schemeClr val="accent1"/>
              </a:buClr>
              <a:buNone/>
              <a:defRPr sz="4600">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5629835" y="6275667"/>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264458" y="6275667"/>
            <a:ext cx="484094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7897906" y="6275667"/>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baseline="0">
                <a:solidFill>
                  <a:schemeClr val="lt1"/>
                </a:solidFill>
                <a:latin typeface="Arial"/>
                <a:ea typeface="Arial"/>
                <a:cs typeface="Arial"/>
                <a:sym typeface="Arial"/>
              </a:rPr>
              <a:t>‹#›</a:t>
            </a:fld>
            <a:endParaRPr lang="en-US" sz="36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9"/>
        <p:cNvGrpSpPr/>
        <p:nvPr/>
      </p:nvGrpSpPr>
      <p:grpSpPr>
        <a:xfrm>
          <a:off x="0" y="0"/>
          <a:ext cx="0" cy="0"/>
          <a:chOff x="0" y="0"/>
          <a:chExt cx="0" cy="0"/>
        </a:xfrm>
      </p:grpSpPr>
      <p:sp>
        <p:nvSpPr>
          <p:cNvPr id="40" name="Shape 40"/>
          <p:cNvSpPr/>
          <p:nvPr/>
        </p:nvSpPr>
        <p:spPr>
          <a:xfrm>
            <a:off x="1328166" y="1295400"/>
            <a:ext cx="6487667" cy="3152886"/>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rgbClr val="6DB7D7"/>
              </a:buClr>
              <a:buFont typeface="Noto Symbol"/>
              <a:buNone/>
            </a:pPr>
            <a:endParaRPr sz="3200" b="0" i="0" u="none" strike="noStrike" cap="none" baseline="0">
              <a:solidFill>
                <a:srgbClr val="595959"/>
              </a:solidFill>
              <a:latin typeface="Arial"/>
              <a:ea typeface="Arial"/>
              <a:cs typeface="Arial"/>
              <a:sym typeface="Arial"/>
            </a:endParaRPr>
          </a:p>
        </p:txBody>
      </p:sp>
      <p:sp>
        <p:nvSpPr>
          <p:cNvPr id="41" name="Shape 41"/>
          <p:cNvSpPr txBox="1">
            <a:spLocks noGrp="1"/>
          </p:cNvSpPr>
          <p:nvPr>
            <p:ph type="ctrTitle"/>
          </p:nvPr>
        </p:nvSpPr>
        <p:spPr>
          <a:xfrm>
            <a:off x="1322920" y="1523999"/>
            <a:ext cx="6498157" cy="1724866"/>
          </a:xfrm>
          <a:prstGeom prst="rect">
            <a:avLst/>
          </a:prstGeom>
          <a:noFill/>
          <a:ln>
            <a:noFill/>
          </a:ln>
        </p:spPr>
        <p:txBody>
          <a:bodyPr lIns="91425" tIns="91425" rIns="91425" bIns="91425" anchor="b" anchorCtr="0"/>
          <a:lstStyle>
            <a:lvl1pPr marL="0" marR="0" indent="0" algn="ctr" rtl="0">
              <a:spcBef>
                <a:spcPts val="0"/>
              </a:spcBef>
              <a:buClr>
                <a:srgbClr val="6DB7D7"/>
              </a:buClr>
              <a:buFont typeface="Noto Symbol"/>
              <a:buNone/>
              <a:defRPr sz="4600" b="0" i="0" u="none" strike="noStrike" cap="none" baseline="0">
                <a:solidFill>
                  <a:schemeClr val="accent1"/>
                </a:solidFill>
                <a:latin typeface="Arial"/>
                <a:ea typeface="Arial"/>
                <a:cs typeface="Arial"/>
                <a:sym typeface="A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2" name="Shape 42"/>
          <p:cNvSpPr txBox="1">
            <a:spLocks noGrp="1"/>
          </p:cNvSpPr>
          <p:nvPr>
            <p:ph type="subTitle" idx="1"/>
          </p:nvPr>
        </p:nvSpPr>
        <p:spPr>
          <a:xfrm>
            <a:off x="1322920" y="3299012"/>
            <a:ext cx="6498159" cy="916640"/>
          </a:xfrm>
          <a:prstGeom prst="rect">
            <a:avLst/>
          </a:prstGeom>
          <a:noFill/>
          <a:ln>
            <a:noFill/>
          </a:ln>
        </p:spPr>
        <p:txBody>
          <a:bodyPr lIns="91425" tIns="91425" rIns="91425" bIns="91425" anchor="t" anchorCtr="0"/>
          <a:lstStyle>
            <a:lvl1pPr marL="0" marR="0" indent="0" algn="ctr" rtl="0">
              <a:spcBef>
                <a:spcPts val="300"/>
              </a:spcBef>
              <a:buClr>
                <a:srgbClr val="6DB7D7"/>
              </a:buClr>
              <a:buFont typeface="Noto Symbol"/>
              <a:buNone/>
              <a:defRPr sz="1800" b="0" i="0" u="none" strike="noStrike" cap="none" baseline="0">
                <a:solidFill>
                  <a:srgbClr val="888888"/>
                </a:solidFill>
                <a:latin typeface="Arial"/>
                <a:ea typeface="Arial"/>
                <a:cs typeface="Arial"/>
                <a:sym typeface="Arial"/>
              </a:defRPr>
            </a:lvl1pPr>
            <a:lvl2pPr marL="457200" marR="0" indent="0" algn="ctr" rtl="0">
              <a:spcBef>
                <a:spcPts val="600"/>
              </a:spcBef>
              <a:buClr>
                <a:srgbClr val="205C77"/>
              </a:buClr>
              <a:buFont typeface="Noto Symbol"/>
              <a:buNone/>
              <a:defRPr sz="2200" b="0" i="0" u="none" strike="noStrike" cap="none" baseline="0">
                <a:solidFill>
                  <a:srgbClr val="888888"/>
                </a:solidFill>
                <a:latin typeface="Arial"/>
                <a:ea typeface="Arial"/>
                <a:cs typeface="Arial"/>
                <a:sym typeface="Arial"/>
              </a:defRPr>
            </a:lvl2pPr>
            <a:lvl3pPr marL="914400" marR="0" indent="0" algn="ctr" rtl="0">
              <a:spcBef>
                <a:spcPts val="600"/>
              </a:spcBef>
              <a:buClr>
                <a:srgbClr val="6DB7D7"/>
              </a:buClr>
              <a:buFont typeface="Noto Symbol"/>
              <a:buNone/>
              <a:defRPr sz="2000" b="0" i="0" u="none" strike="noStrike" cap="none" baseline="0">
                <a:solidFill>
                  <a:srgbClr val="888888"/>
                </a:solidFill>
                <a:latin typeface="Arial"/>
                <a:ea typeface="Arial"/>
                <a:cs typeface="Arial"/>
                <a:sym typeface="Arial"/>
              </a:defRPr>
            </a:lvl3pPr>
            <a:lvl4pPr marL="1371600" marR="0" indent="0" algn="ctr" rtl="0">
              <a:spcBef>
                <a:spcPts val="600"/>
              </a:spcBef>
              <a:buClr>
                <a:srgbClr val="205C77"/>
              </a:buClr>
              <a:buFont typeface="Noto Symbol"/>
              <a:buNone/>
              <a:defRPr sz="1800" b="0" i="0" u="none" strike="noStrike" cap="none" baseline="0">
                <a:solidFill>
                  <a:srgbClr val="888888"/>
                </a:solidFill>
                <a:latin typeface="Arial"/>
                <a:ea typeface="Arial"/>
                <a:cs typeface="Arial"/>
                <a:sym typeface="Arial"/>
              </a:defRPr>
            </a:lvl4pPr>
            <a:lvl5pPr marL="1828800" marR="0" indent="0" algn="ctr" rtl="0">
              <a:spcBef>
                <a:spcPts val="600"/>
              </a:spcBef>
              <a:buClr>
                <a:srgbClr val="6DB7D7"/>
              </a:buClr>
              <a:buFont typeface="Noto Symbol"/>
              <a:buNone/>
              <a:defRPr sz="1800" b="0" i="0" u="none" strike="noStrike" cap="none" baseline="0">
                <a:solidFill>
                  <a:srgbClr val="888888"/>
                </a:solidFill>
                <a:latin typeface="Arial"/>
                <a:ea typeface="Arial"/>
                <a:cs typeface="Arial"/>
                <a:sym typeface="Arial"/>
              </a:defRPr>
            </a:lvl5pPr>
            <a:lvl6pPr marL="2286000" marR="0" indent="0" algn="ctr" rtl="0">
              <a:spcBef>
                <a:spcPts val="360"/>
              </a:spcBef>
              <a:buClr>
                <a:schemeClr val="accent2"/>
              </a:buClr>
              <a:buFont typeface="Noto Symbol"/>
              <a:buNone/>
              <a:defRPr sz="1800" b="0" i="0" u="none" strike="noStrike" cap="none" baseline="0">
                <a:solidFill>
                  <a:srgbClr val="888888"/>
                </a:solidFill>
                <a:latin typeface="Arial"/>
                <a:ea typeface="Arial"/>
                <a:cs typeface="Arial"/>
                <a:sym typeface="Arial"/>
              </a:defRPr>
            </a:lvl6pPr>
            <a:lvl7pPr marL="2743200" marR="0" indent="0" algn="ctr" rtl="0">
              <a:spcBef>
                <a:spcPts val="360"/>
              </a:spcBef>
              <a:buClr>
                <a:srgbClr val="6DB7D7"/>
              </a:buClr>
              <a:buFont typeface="Noto Symbol"/>
              <a:buNone/>
              <a:defRPr sz="1800" b="0" i="0" u="none" strike="noStrike" cap="none" baseline="0">
                <a:solidFill>
                  <a:srgbClr val="888888"/>
                </a:solidFill>
                <a:latin typeface="Arial"/>
                <a:ea typeface="Arial"/>
                <a:cs typeface="Arial"/>
                <a:sym typeface="Arial"/>
              </a:defRPr>
            </a:lvl7pPr>
            <a:lvl8pPr marL="3200400" marR="0" indent="0" algn="ctr" rtl="0">
              <a:spcBef>
                <a:spcPts val="360"/>
              </a:spcBef>
              <a:buClr>
                <a:schemeClr val="accent2"/>
              </a:buClr>
              <a:buFont typeface="Noto Symbol"/>
              <a:buNone/>
              <a:defRPr sz="1800" b="0" i="0" u="none" strike="noStrike" cap="none" baseline="0">
                <a:solidFill>
                  <a:srgbClr val="888888"/>
                </a:solidFill>
                <a:latin typeface="Arial"/>
                <a:ea typeface="Arial"/>
                <a:cs typeface="Arial"/>
                <a:sym typeface="Arial"/>
              </a:defRPr>
            </a:lvl8pPr>
            <a:lvl9pPr marL="3657600" marR="0" indent="0" algn="ctr" rtl="0">
              <a:spcBef>
                <a:spcPts val="360"/>
              </a:spcBef>
              <a:buClr>
                <a:srgbClr val="6DB7D7"/>
              </a:buClr>
              <a:buFont typeface="Noto Symbol"/>
              <a:buNone/>
              <a:defRPr sz="1800" b="0" i="0" u="none" strike="noStrike" cap="none" baseline="0">
                <a:solidFill>
                  <a:srgbClr val="888888"/>
                </a:solidFill>
                <a:latin typeface="Arial"/>
                <a:ea typeface="Arial"/>
                <a:cs typeface="Arial"/>
                <a:sym typeface="Arial"/>
              </a:defRPr>
            </a:lvl9pPr>
          </a:lstStyle>
          <a:p>
            <a:endParaRPr/>
          </a:p>
        </p:txBody>
      </p:sp>
      <p:sp>
        <p:nvSpPr>
          <p:cNvPr id="43" name="Shape 43"/>
          <p:cNvSpPr txBox="1">
            <a:spLocks noGrp="1"/>
          </p:cNvSpPr>
          <p:nvPr>
            <p:ph type="dt" idx="10"/>
          </p:nvPr>
        </p:nvSpPr>
        <p:spPr>
          <a:xfrm>
            <a:off x="5629835" y="6275667"/>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264458" y="6275667"/>
            <a:ext cx="484094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7897906" y="6275667"/>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baseline="0">
                <a:solidFill>
                  <a:schemeClr val="lt1"/>
                </a:solidFill>
                <a:latin typeface="Arial"/>
                <a:ea typeface="Arial"/>
                <a:cs typeface="Arial"/>
                <a:sym typeface="Arial"/>
              </a:rPr>
              <a:t>‹#›</a:t>
            </a:fld>
            <a:endParaRPr lang="en-US" sz="36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549275" y="2403143"/>
            <a:ext cx="8056562" cy="1362075"/>
          </a:xfrm>
          <a:prstGeom prst="rect">
            <a:avLst/>
          </a:prstGeom>
          <a:noFill/>
          <a:ln>
            <a:noFill/>
          </a:ln>
        </p:spPr>
        <p:txBody>
          <a:bodyPr lIns="91425" tIns="91425" rIns="91425" bIns="91425" anchor="b" anchorCtr="0"/>
          <a:lstStyle>
            <a:lvl1pPr algn="ctr" rtl="0">
              <a:spcBef>
                <a:spcPts val="0"/>
              </a:spcBef>
              <a:defRPr sz="4600" b="0" cap="none"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549275" y="3736005"/>
            <a:ext cx="8056562" cy="1500187"/>
          </a:xfrm>
          <a:prstGeom prst="rect">
            <a:avLst/>
          </a:prstGeom>
          <a:noFill/>
          <a:ln>
            <a:noFill/>
          </a:ln>
        </p:spPr>
        <p:txBody>
          <a:bodyPr lIns="91425" tIns="91425" rIns="91425" bIns="91425" anchor="t" anchorCtr="0"/>
          <a:lstStyle>
            <a:lvl1pPr marL="0" indent="0" algn="ctr" rtl="0">
              <a:spcBef>
                <a:spcPts val="300"/>
              </a:spcBef>
              <a:buClr>
                <a:srgbClr val="888888"/>
              </a:buClr>
              <a:buNone/>
              <a:defRPr sz="1800">
                <a:solidFill>
                  <a:srgbClr val="888888"/>
                </a:solidFill>
              </a:defRPr>
            </a:lvl1pPr>
            <a:lvl2pPr marL="457200" indent="0" rtl="0">
              <a:spcBef>
                <a:spcPts val="0"/>
              </a:spcBef>
              <a:buClr>
                <a:srgbClr val="888888"/>
              </a:buClr>
              <a:buNone/>
              <a:defRPr sz="1800">
                <a:solidFill>
                  <a:srgbClr val="888888"/>
                </a:solidFill>
              </a:defRPr>
            </a:lvl2pPr>
            <a:lvl3pPr marL="914400" indent="0" rtl="0">
              <a:spcBef>
                <a:spcPts val="0"/>
              </a:spcBef>
              <a:buClr>
                <a:srgbClr val="888888"/>
              </a:buClr>
              <a:buNone/>
              <a:defRPr sz="1600">
                <a:solidFill>
                  <a:srgbClr val="888888"/>
                </a:solidFill>
              </a:defRPr>
            </a:lvl3pPr>
            <a:lvl4pPr marL="1371600" indent="0" rtl="0">
              <a:spcBef>
                <a:spcPts val="0"/>
              </a:spcBef>
              <a:buClr>
                <a:srgbClr val="888888"/>
              </a:buClr>
              <a:buNone/>
              <a:defRPr sz="1400">
                <a:solidFill>
                  <a:srgbClr val="888888"/>
                </a:solidFill>
              </a:defRPr>
            </a:lvl4pPr>
            <a:lvl5pPr marL="1828800" indent="0" rtl="0">
              <a:spcBef>
                <a:spcPts val="0"/>
              </a:spcBef>
              <a:buClr>
                <a:srgbClr val="888888"/>
              </a:buClr>
              <a:buNone/>
              <a:defRPr sz="1400">
                <a:solidFill>
                  <a:srgbClr val="888888"/>
                </a:solidFill>
              </a:defRPr>
            </a:lvl5pPr>
            <a:lvl6pPr marL="2286000" indent="0" rtl="0">
              <a:spcBef>
                <a:spcPts val="0"/>
              </a:spcBef>
              <a:buClr>
                <a:srgbClr val="888888"/>
              </a:buClr>
              <a:buNone/>
              <a:defRPr sz="1400">
                <a:solidFill>
                  <a:srgbClr val="888888"/>
                </a:solidFill>
              </a:defRPr>
            </a:lvl6pPr>
            <a:lvl7pPr marL="2743200" indent="0" rtl="0">
              <a:spcBef>
                <a:spcPts val="0"/>
              </a:spcBef>
              <a:buClr>
                <a:srgbClr val="888888"/>
              </a:buClr>
              <a:buNone/>
              <a:defRPr sz="1400">
                <a:solidFill>
                  <a:srgbClr val="888888"/>
                </a:solidFill>
              </a:defRPr>
            </a:lvl7pPr>
            <a:lvl8pPr marL="3200400" indent="0" rtl="0">
              <a:spcBef>
                <a:spcPts val="0"/>
              </a:spcBef>
              <a:buClr>
                <a:srgbClr val="888888"/>
              </a:buClr>
              <a:buNone/>
              <a:defRPr sz="1400">
                <a:solidFill>
                  <a:srgbClr val="888888"/>
                </a:solidFill>
              </a:defRPr>
            </a:lvl8pPr>
            <a:lvl9pPr marL="3657600" indent="0" rtl="0">
              <a:spcBef>
                <a:spcPts val="0"/>
              </a:spcBef>
              <a:buClr>
                <a:srgbClr val="888888"/>
              </a:buClr>
              <a:buNone/>
              <a:defRPr sz="1400">
                <a:solidFill>
                  <a:srgbClr val="888888"/>
                </a:solidFill>
              </a:defRPr>
            </a:lvl9pPr>
          </a:lstStyle>
          <a:p>
            <a:endParaRPr/>
          </a:p>
        </p:txBody>
      </p:sp>
      <p:sp>
        <p:nvSpPr>
          <p:cNvPr id="49" name="Shape 49"/>
          <p:cNvSpPr txBox="1">
            <a:spLocks noGrp="1"/>
          </p:cNvSpPr>
          <p:nvPr>
            <p:ph type="dt" idx="10"/>
          </p:nvPr>
        </p:nvSpPr>
        <p:spPr>
          <a:xfrm>
            <a:off x="5629835" y="6275667"/>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264458" y="6275667"/>
            <a:ext cx="484094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7897906" y="6275667"/>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baseline="0">
                <a:solidFill>
                  <a:schemeClr val="lt1"/>
                </a:solidFill>
                <a:latin typeface="Arial"/>
                <a:ea typeface="Arial"/>
                <a:cs typeface="Arial"/>
                <a:sym typeface="Arial"/>
              </a:rPr>
              <a:t>‹#›</a:t>
            </a:fld>
            <a:endParaRPr lang="en-US" sz="36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549274" y="107576"/>
            <a:ext cx="8042276" cy="1336956"/>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
          </p:nvPr>
        </p:nvSpPr>
        <p:spPr>
          <a:xfrm>
            <a:off x="549274" y="1453224"/>
            <a:ext cx="3840479" cy="750887"/>
          </a:xfrm>
          <a:prstGeom prst="rect">
            <a:avLst/>
          </a:prstGeom>
          <a:noFill/>
          <a:ln>
            <a:noFill/>
          </a:ln>
        </p:spPr>
        <p:txBody>
          <a:bodyPr lIns="91425" tIns="91425" rIns="91425" bIns="91425" anchor="b" anchorCtr="0"/>
          <a:lstStyle>
            <a:lvl1pPr marL="0" indent="0" algn="ctr" rtl="0">
              <a:spcBef>
                <a:spcPts val="0"/>
              </a:spcBef>
              <a:buClr>
                <a:srgbClr val="6DB7D7"/>
              </a:buClr>
              <a:buNone/>
              <a:defRPr sz="2400" b="0">
                <a:solidFill>
                  <a:srgbClr val="6DB7D7"/>
                </a:solidFill>
              </a:defRPr>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55" name="Shape 55"/>
          <p:cNvSpPr txBox="1">
            <a:spLocks noGrp="1"/>
          </p:cNvSpPr>
          <p:nvPr>
            <p:ph type="body" idx="2"/>
          </p:nvPr>
        </p:nvSpPr>
        <p:spPr>
          <a:xfrm>
            <a:off x="549274" y="2347415"/>
            <a:ext cx="3840479" cy="3596184"/>
          </a:xfrm>
          <a:prstGeom prst="rect">
            <a:avLst/>
          </a:prstGeom>
          <a:noFill/>
          <a:ln>
            <a:noFill/>
          </a:ln>
        </p:spPr>
        <p:txBody>
          <a:bodyPr lIns="91425" tIns="91425" rIns="91425" bIns="91425" anchor="t" anchorCtr="0"/>
          <a:lstStyle>
            <a:lvl1pPr rtl="0">
              <a:spcBef>
                <a:spcPts val="1600"/>
              </a:spcBef>
              <a:defRPr sz="20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body" idx="3"/>
          </p:nvPr>
        </p:nvSpPr>
        <p:spPr>
          <a:xfrm>
            <a:off x="4751069" y="1453224"/>
            <a:ext cx="3840479" cy="750887"/>
          </a:xfrm>
          <a:prstGeom prst="rect">
            <a:avLst/>
          </a:prstGeom>
          <a:noFill/>
          <a:ln>
            <a:noFill/>
          </a:ln>
        </p:spPr>
        <p:txBody>
          <a:bodyPr lIns="91425" tIns="91425" rIns="91425" bIns="91425" anchor="b" anchorCtr="0"/>
          <a:lstStyle>
            <a:lvl1pPr marL="0" indent="0" algn="ctr" rtl="0">
              <a:spcBef>
                <a:spcPts val="0"/>
              </a:spcBef>
              <a:buClr>
                <a:srgbClr val="6DB7D7"/>
              </a:buClr>
              <a:buNone/>
              <a:defRPr sz="2400" b="0">
                <a:solidFill>
                  <a:srgbClr val="6DB7D7"/>
                </a:solidFill>
              </a:defRPr>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57" name="Shape 57"/>
          <p:cNvSpPr txBox="1">
            <a:spLocks noGrp="1"/>
          </p:cNvSpPr>
          <p:nvPr>
            <p:ph type="body" idx="4"/>
          </p:nvPr>
        </p:nvSpPr>
        <p:spPr>
          <a:xfrm>
            <a:off x="4751069" y="2347415"/>
            <a:ext cx="3840479" cy="3596184"/>
          </a:xfrm>
          <a:prstGeom prst="rect">
            <a:avLst/>
          </a:prstGeom>
          <a:noFill/>
          <a:ln>
            <a:noFill/>
          </a:ln>
        </p:spPr>
        <p:txBody>
          <a:bodyPr lIns="91425" tIns="91425" rIns="91425" bIns="91425" anchor="t" anchorCtr="0"/>
          <a:lstStyle>
            <a:lvl1pPr rtl="0">
              <a:spcBef>
                <a:spcPts val="1600"/>
              </a:spcBef>
              <a:defRPr sz="20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8" name="Shape 58"/>
          <p:cNvSpPr txBox="1">
            <a:spLocks noGrp="1"/>
          </p:cNvSpPr>
          <p:nvPr>
            <p:ph type="dt" idx="10"/>
          </p:nvPr>
        </p:nvSpPr>
        <p:spPr>
          <a:xfrm>
            <a:off x="5629835" y="6275667"/>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264458" y="6275667"/>
            <a:ext cx="484094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7897906" y="6275667"/>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baseline="0">
                <a:solidFill>
                  <a:schemeClr val="lt1"/>
                </a:solidFill>
                <a:latin typeface="Arial"/>
                <a:ea typeface="Arial"/>
                <a:cs typeface="Arial"/>
                <a:sym typeface="Arial"/>
              </a:rPr>
              <a:t>‹#›</a:t>
            </a:fld>
            <a:endParaRPr lang="en-US" sz="36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5629835" y="6275667"/>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264458" y="6275667"/>
            <a:ext cx="484094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7897906" y="6275667"/>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baseline="0">
                <a:solidFill>
                  <a:schemeClr val="lt1"/>
                </a:solidFill>
                <a:latin typeface="Arial"/>
                <a:ea typeface="Arial"/>
                <a:cs typeface="Arial"/>
                <a:sym typeface="Arial"/>
              </a:rPr>
              <a:t>‹#›</a:t>
            </a:fld>
            <a:endParaRPr lang="en-US" sz="36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533399" y="611872"/>
            <a:ext cx="3840479" cy="1162049"/>
          </a:xfrm>
          <a:prstGeom prst="rect">
            <a:avLst/>
          </a:prstGeom>
          <a:noFill/>
          <a:ln>
            <a:noFill/>
          </a:ln>
        </p:spPr>
        <p:txBody>
          <a:bodyPr lIns="91425" tIns="91425" rIns="91425" bIns="91425" anchor="b" anchorCtr="0"/>
          <a:lstStyle>
            <a:lvl1pPr algn="ctr" rtl="0">
              <a:spcBef>
                <a:spcPts val="0"/>
              </a:spcBef>
              <a:defRPr sz="36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4742823" y="368300"/>
            <a:ext cx="3840479" cy="5575300"/>
          </a:xfrm>
          <a:prstGeom prst="rect">
            <a:avLst/>
          </a:prstGeom>
          <a:noFill/>
          <a:ln>
            <a:noFill/>
          </a:ln>
        </p:spPr>
        <p:txBody>
          <a:bodyPr lIns="91425" tIns="91425" rIns="91425" bIns="91425" anchor="t" anchorCtr="0"/>
          <a:lstStyle>
            <a:lvl1pPr rtl="0">
              <a:spcBef>
                <a:spcPts val="2000"/>
              </a:spcBef>
              <a:defRPr sz="2200"/>
            </a:lvl1pPr>
            <a:lvl2pPr rtl="0">
              <a:spcBef>
                <a:spcPts val="0"/>
              </a:spcBef>
              <a:defRPr sz="2000"/>
            </a:lvl2pPr>
            <a:lvl3pPr rtl="0">
              <a:spcBef>
                <a:spcPts val="0"/>
              </a:spcBef>
              <a:defRPr sz="1800"/>
            </a:lvl3pPr>
            <a:lvl4pPr rtl="0">
              <a:spcBef>
                <a:spcPts val="0"/>
              </a:spcBef>
              <a:defRPr sz="1800"/>
            </a:lvl4pPr>
            <a:lvl5pPr rtl="0">
              <a:spcBef>
                <a:spcPts val="0"/>
              </a:spcBef>
              <a:defRPr sz="18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8" name="Shape 68"/>
          <p:cNvSpPr txBox="1">
            <a:spLocks noGrp="1"/>
          </p:cNvSpPr>
          <p:nvPr>
            <p:ph type="body" idx="2"/>
          </p:nvPr>
        </p:nvSpPr>
        <p:spPr>
          <a:xfrm>
            <a:off x="533399" y="1787856"/>
            <a:ext cx="3840479" cy="3720152"/>
          </a:xfrm>
          <a:prstGeom prst="rect">
            <a:avLst/>
          </a:prstGeom>
          <a:noFill/>
          <a:ln>
            <a:noFill/>
          </a:ln>
        </p:spPr>
        <p:txBody>
          <a:bodyPr lIns="91425" tIns="91425" rIns="91425" bIns="91425" anchor="t" anchorCtr="0"/>
          <a:lstStyle>
            <a:lvl1pPr marL="0" indent="0" algn="ctr" rtl="0">
              <a:spcBef>
                <a:spcPts val="600"/>
              </a:spcBef>
              <a:buNone/>
              <a:defRPr sz="1800"/>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
        <p:nvSpPr>
          <p:cNvPr id="69" name="Shape 69"/>
          <p:cNvSpPr txBox="1">
            <a:spLocks noGrp="1"/>
          </p:cNvSpPr>
          <p:nvPr>
            <p:ph type="dt" idx="10"/>
          </p:nvPr>
        </p:nvSpPr>
        <p:spPr>
          <a:xfrm>
            <a:off x="5629835" y="6275667"/>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264458" y="6275667"/>
            <a:ext cx="484094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7897906" y="6275667"/>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baseline="0">
                <a:solidFill>
                  <a:schemeClr val="lt1"/>
                </a:solidFill>
                <a:latin typeface="Arial"/>
                <a:ea typeface="Arial"/>
                <a:cs typeface="Arial"/>
                <a:sym typeface="Arial"/>
              </a:rPr>
              <a:t>‹#›</a:t>
            </a:fld>
            <a:endParaRPr lang="en-US" sz="3600" b="0" i="0" u="none" strike="noStrike" cap="none" baseline="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549275" y="107576"/>
            <a:ext cx="8042276" cy="1336956"/>
          </a:xfrm>
          <a:prstGeom prst="rect">
            <a:avLst/>
          </a:prstGeom>
          <a:noFill/>
          <a:ln>
            <a:noFill/>
          </a:ln>
        </p:spPr>
        <p:txBody>
          <a:bodyPr lIns="91425" tIns="91425" rIns="91425" bIns="91425" anchor="b" anchorCtr="0"/>
          <a:lstStyle>
            <a:lvl1pPr marL="0" marR="0" indent="0" algn="ctr" rtl="0">
              <a:spcBef>
                <a:spcPts val="0"/>
              </a:spcBef>
              <a:buClr>
                <a:schemeClr val="accent1"/>
              </a:buClr>
              <a:buFont typeface="Arial"/>
              <a:buNone/>
              <a:defRPr sz="4600" b="0" i="0" u="none" strike="noStrike" cap="none" baseline="0">
                <a:solidFill>
                  <a:schemeClr val="accent1"/>
                </a:solidFill>
                <a:latin typeface="Arial"/>
                <a:ea typeface="Arial"/>
                <a:cs typeface="Arial"/>
                <a:sym typeface="A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549275" y="1600200"/>
            <a:ext cx="8042276" cy="4343400"/>
          </a:xfrm>
          <a:prstGeom prst="rect">
            <a:avLst/>
          </a:prstGeom>
          <a:noFill/>
          <a:ln>
            <a:noFill/>
          </a:ln>
        </p:spPr>
        <p:txBody>
          <a:bodyPr lIns="91425" tIns="91425" rIns="91425" bIns="91425" anchor="t" anchorCtr="0"/>
          <a:lstStyle>
            <a:lvl1pPr marL="349250" marR="0" indent="-181610" algn="l" rtl="0">
              <a:spcBef>
                <a:spcPts val="2000"/>
              </a:spcBef>
              <a:buClr>
                <a:srgbClr val="6DB7D7"/>
              </a:buClr>
              <a:buFont typeface="Noto Symbol"/>
              <a:buChar char="●"/>
              <a:defRPr sz="2400" b="0" i="0" u="none" strike="noStrike" cap="none" baseline="0">
                <a:solidFill>
                  <a:srgbClr val="595959"/>
                </a:solidFill>
                <a:latin typeface="Arial"/>
                <a:ea typeface="Arial"/>
                <a:cs typeface="Arial"/>
                <a:sym typeface="Arial"/>
              </a:defRPr>
            </a:lvl1pPr>
            <a:lvl2pPr marL="685800" marR="0" indent="-189230" algn="l" rtl="0">
              <a:spcBef>
                <a:spcPts val="600"/>
              </a:spcBef>
              <a:buClr>
                <a:srgbClr val="205C77"/>
              </a:buClr>
              <a:buFont typeface="Noto Symbol"/>
              <a:buChar char="●"/>
              <a:defRPr sz="2200" b="0" i="0" u="none" strike="noStrike" cap="none" baseline="0">
                <a:solidFill>
                  <a:srgbClr val="595959"/>
                </a:solidFill>
                <a:latin typeface="Arial"/>
                <a:ea typeface="Arial"/>
                <a:cs typeface="Arial"/>
                <a:sym typeface="Arial"/>
              </a:defRPr>
            </a:lvl2pPr>
            <a:lvl3pPr marL="968375" marR="0" indent="-142875" algn="l" rtl="0">
              <a:spcBef>
                <a:spcPts val="600"/>
              </a:spcBef>
              <a:buClr>
                <a:srgbClr val="6DB7D7"/>
              </a:buClr>
              <a:buFont typeface="Noto Symbol"/>
              <a:buChar char="●"/>
              <a:defRPr sz="2000" b="0" i="0" u="none" strike="noStrike" cap="none" baseline="0">
                <a:solidFill>
                  <a:srgbClr val="595959"/>
                </a:solidFill>
                <a:latin typeface="Arial"/>
                <a:ea typeface="Arial"/>
                <a:cs typeface="Arial"/>
                <a:sym typeface="Arial"/>
              </a:defRPr>
            </a:lvl3pPr>
            <a:lvl4pPr marL="1263650" marR="0" indent="-172719" algn="l" rtl="0">
              <a:spcBef>
                <a:spcPts val="600"/>
              </a:spcBef>
              <a:buClr>
                <a:srgbClr val="205C77"/>
              </a:buClr>
              <a:buFont typeface="Noto Symbol"/>
              <a:buChar char="●"/>
              <a:defRPr sz="1800" b="0" i="0" u="none" strike="noStrike" cap="none" baseline="0">
                <a:solidFill>
                  <a:srgbClr val="595959"/>
                </a:solidFill>
                <a:latin typeface="Arial"/>
                <a:ea typeface="Arial"/>
                <a:cs typeface="Arial"/>
                <a:sym typeface="Arial"/>
              </a:defRPr>
            </a:lvl4pPr>
            <a:lvl5pPr marL="1546225" marR="0" indent="-163194" algn="l" rtl="0">
              <a:spcBef>
                <a:spcPts val="600"/>
              </a:spcBef>
              <a:buClr>
                <a:srgbClr val="6DB7D7"/>
              </a:buClr>
              <a:buFont typeface="Noto Symbol"/>
              <a:buChar char="●"/>
              <a:defRPr sz="1800" b="0" i="0" u="none" strike="noStrike" cap="none" baseline="0">
                <a:solidFill>
                  <a:srgbClr val="595959"/>
                </a:solidFill>
                <a:latin typeface="Arial"/>
                <a:ea typeface="Arial"/>
                <a:cs typeface="Arial"/>
                <a:sym typeface="Arial"/>
              </a:defRPr>
            </a:lvl5pPr>
            <a:lvl6pPr marL="1828800" marR="0" indent="-166370" algn="l" rtl="0">
              <a:spcBef>
                <a:spcPts val="360"/>
              </a:spcBef>
              <a:buClr>
                <a:schemeClr val="accent2"/>
              </a:buClr>
              <a:buFont typeface="Noto Symbol"/>
              <a:buChar char="●"/>
              <a:defRPr sz="1800" b="0" i="0" u="none" strike="noStrike" cap="none" baseline="0">
                <a:solidFill>
                  <a:srgbClr val="595959"/>
                </a:solidFill>
                <a:latin typeface="Arial"/>
                <a:ea typeface="Arial"/>
                <a:cs typeface="Arial"/>
                <a:sym typeface="Arial"/>
              </a:defRPr>
            </a:lvl6pPr>
            <a:lvl7pPr marL="2117725" marR="0" indent="-163195" algn="l" rtl="0">
              <a:spcBef>
                <a:spcPts val="360"/>
              </a:spcBef>
              <a:buClr>
                <a:srgbClr val="6DB7D7"/>
              </a:buClr>
              <a:buFont typeface="Noto Symbol"/>
              <a:buChar char="●"/>
              <a:defRPr sz="1800" b="0" i="0" u="none" strike="noStrike" cap="none" baseline="0">
                <a:solidFill>
                  <a:srgbClr val="595959"/>
                </a:solidFill>
                <a:latin typeface="Arial"/>
                <a:ea typeface="Arial"/>
                <a:cs typeface="Arial"/>
                <a:sym typeface="Arial"/>
              </a:defRPr>
            </a:lvl7pPr>
            <a:lvl8pPr marL="2398713" marR="0" indent="-164783" algn="l" rtl="0">
              <a:spcBef>
                <a:spcPts val="360"/>
              </a:spcBef>
              <a:buClr>
                <a:schemeClr val="accent2"/>
              </a:buClr>
              <a:buFont typeface="Noto Symbol"/>
              <a:buChar char="●"/>
              <a:defRPr sz="1800" b="0" i="0" u="none" strike="noStrike" cap="none" baseline="0">
                <a:solidFill>
                  <a:srgbClr val="595959"/>
                </a:solidFill>
                <a:latin typeface="Arial"/>
                <a:ea typeface="Arial"/>
                <a:cs typeface="Arial"/>
                <a:sym typeface="Arial"/>
              </a:defRPr>
            </a:lvl8pPr>
            <a:lvl9pPr marL="2689225" marR="0" indent="-163195" algn="l" rtl="0">
              <a:spcBef>
                <a:spcPts val="360"/>
              </a:spcBef>
              <a:buClr>
                <a:srgbClr val="6DB7D7"/>
              </a:buClr>
              <a:buFont typeface="Noto Symbol"/>
              <a:buChar char="●"/>
              <a:defRPr sz="1800" b="0" i="0" u="none" strike="noStrike" cap="none" baseline="0">
                <a:solidFill>
                  <a:srgbClr val="595959"/>
                </a:solidFill>
                <a:latin typeface="Arial"/>
                <a:ea typeface="Arial"/>
                <a:cs typeface="Arial"/>
                <a:sym typeface="Arial"/>
              </a:defRPr>
            </a:lvl9pPr>
          </a:lstStyle>
          <a:p>
            <a:endParaRPr/>
          </a:p>
        </p:txBody>
      </p:sp>
      <p:sp>
        <p:nvSpPr>
          <p:cNvPr id="11" name="Shape 11"/>
          <p:cNvSpPr txBox="1">
            <a:spLocks noGrp="1"/>
          </p:cNvSpPr>
          <p:nvPr>
            <p:ph type="dt" idx="10"/>
          </p:nvPr>
        </p:nvSpPr>
        <p:spPr>
          <a:xfrm>
            <a:off x="5629835" y="6275667"/>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264458" y="6275667"/>
            <a:ext cx="484094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7897906" y="6275667"/>
            <a:ext cx="990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baseline="0">
                <a:solidFill>
                  <a:schemeClr val="lt1"/>
                </a:solidFill>
                <a:latin typeface="Arial"/>
                <a:ea typeface="Arial"/>
                <a:cs typeface="Arial"/>
                <a:sym typeface="Arial"/>
              </a:rPr>
              <a:t>‹#›</a:t>
            </a:fld>
            <a:endParaRPr lang="en-US" sz="3600" b="0" i="0" u="none" strike="noStrike" cap="none" baseline="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gif"/><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jpg"/><Relationship Id="rId19"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info@onekeyquestion.com?subject=Question%20after%20Webinar:%2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363537" y="3181021"/>
            <a:ext cx="8416924" cy="1470024"/>
          </a:xfrm>
          <a:prstGeom prst="rect">
            <a:avLst/>
          </a:prstGeom>
          <a:noFill/>
          <a:ln>
            <a:noFill/>
          </a:ln>
        </p:spPr>
        <p:txBody>
          <a:bodyPr lIns="91425" tIns="45700" rIns="91425" bIns="45700" anchor="ctr" anchorCtr="0">
            <a:noAutofit/>
          </a:bodyPr>
          <a:lstStyle/>
          <a:p>
            <a:pPr marL="0" marR="0" lvl="0" indent="0" algn="ctr" rtl="0">
              <a:spcBef>
                <a:spcPts val="0"/>
              </a:spcBef>
              <a:buClr>
                <a:srgbClr val="6DB7D7"/>
              </a:buClr>
              <a:buSzPct val="25000"/>
              <a:buFont typeface="Noto Symbol"/>
              <a:buNone/>
            </a:pPr>
            <a:r>
              <a:rPr lang="en-US" sz="2800" b="0" i="0" u="none" strike="noStrike" cap="none" baseline="0">
                <a:solidFill>
                  <a:srgbClr val="E69138"/>
                </a:solidFill>
                <a:latin typeface="Arial"/>
                <a:ea typeface="Arial"/>
                <a:cs typeface="Arial"/>
                <a:sym typeface="Arial"/>
              </a:rPr>
              <a:t>Case Study of a Preconception Health Campaign in Southern Oregon</a:t>
            </a:r>
          </a:p>
        </p:txBody>
      </p:sp>
      <p:sp>
        <p:nvSpPr>
          <p:cNvPr id="93" name="Shape 93"/>
          <p:cNvSpPr txBox="1">
            <a:spLocks noGrp="1"/>
          </p:cNvSpPr>
          <p:nvPr>
            <p:ph type="subTitle" idx="1"/>
          </p:nvPr>
        </p:nvSpPr>
        <p:spPr>
          <a:xfrm>
            <a:off x="363537" y="5540287"/>
            <a:ext cx="8416924" cy="555714"/>
          </a:xfrm>
          <a:prstGeom prst="rect">
            <a:avLst/>
          </a:prstGeom>
          <a:noFill/>
          <a:ln>
            <a:noFill/>
          </a:ln>
        </p:spPr>
        <p:txBody>
          <a:bodyPr lIns="91425" tIns="45700" rIns="91425" bIns="45700" anchor="t" anchorCtr="0">
            <a:noAutofit/>
          </a:bodyPr>
          <a:lstStyle/>
          <a:p>
            <a:pPr marL="0" marR="0" lvl="0" indent="0" algn="ctr" rtl="0">
              <a:spcBef>
                <a:spcPts val="0"/>
              </a:spcBef>
              <a:buClr>
                <a:srgbClr val="6DB7D7"/>
              </a:buClr>
              <a:buSzPct val="25000"/>
              <a:buFont typeface="Noto Symbol"/>
              <a:buNone/>
            </a:pPr>
            <a:r>
              <a:rPr lang="en-US" sz="2000" b="1" i="0" u="none" strike="noStrike" cap="none" baseline="0">
                <a:solidFill>
                  <a:schemeClr val="accent6"/>
                </a:solidFill>
                <a:latin typeface="Arial"/>
                <a:ea typeface="Arial"/>
                <a:cs typeface="Arial"/>
                <a:sym typeface="Arial"/>
              </a:rPr>
              <a:t>Maggie Sullivan, Aubra Johnson, Martha Rivera</a:t>
            </a:r>
          </a:p>
        </p:txBody>
      </p:sp>
      <p:pic>
        <p:nvPicPr>
          <p:cNvPr id="94" name="Shape 94"/>
          <p:cNvPicPr preferRelativeResize="0"/>
          <p:nvPr/>
        </p:nvPicPr>
        <p:blipFill rotWithShape="1">
          <a:blip r:embed="rId3">
            <a:alphaModFix/>
          </a:blip>
          <a:srcRect/>
          <a:stretch/>
        </p:blipFill>
        <p:spPr>
          <a:xfrm>
            <a:off x="2547408" y="544831"/>
            <a:ext cx="4182623" cy="19385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rotWithShape="1">
          <a:blip r:embed="rId3">
            <a:alphaModFix/>
          </a:blip>
          <a:srcRect/>
          <a:stretch/>
        </p:blipFill>
        <p:spPr>
          <a:xfrm rot="-625910">
            <a:off x="416193" y="1610579"/>
            <a:ext cx="3801004" cy="4944164"/>
          </a:xfrm>
          <a:prstGeom prst="rect">
            <a:avLst/>
          </a:prstGeom>
          <a:noFill/>
          <a:ln>
            <a:noFill/>
          </a:ln>
        </p:spPr>
      </p:pic>
      <p:pic>
        <p:nvPicPr>
          <p:cNvPr id="176" name="Shape 176"/>
          <p:cNvPicPr preferRelativeResize="0"/>
          <p:nvPr/>
        </p:nvPicPr>
        <p:blipFill rotWithShape="1">
          <a:blip r:embed="rId4">
            <a:alphaModFix/>
          </a:blip>
          <a:srcRect/>
          <a:stretch/>
        </p:blipFill>
        <p:spPr>
          <a:xfrm rot="655622">
            <a:off x="6095269" y="1495469"/>
            <a:ext cx="2587802" cy="5110680"/>
          </a:xfrm>
          <a:prstGeom prst="rect">
            <a:avLst/>
          </a:prstGeom>
          <a:noFill/>
          <a:ln>
            <a:noFill/>
          </a:ln>
        </p:spPr>
      </p:pic>
      <p:pic>
        <p:nvPicPr>
          <p:cNvPr id="177" name="Shape 177"/>
          <p:cNvPicPr preferRelativeResize="0"/>
          <p:nvPr/>
        </p:nvPicPr>
        <p:blipFill rotWithShape="1">
          <a:blip r:embed="rId5">
            <a:alphaModFix/>
          </a:blip>
          <a:srcRect/>
          <a:stretch/>
        </p:blipFill>
        <p:spPr>
          <a:xfrm>
            <a:off x="2657208" y="822554"/>
            <a:ext cx="3829584" cy="5982534"/>
          </a:xfrm>
          <a:prstGeom prst="rect">
            <a:avLst/>
          </a:prstGeom>
          <a:noFill/>
          <a:ln>
            <a:noFill/>
          </a:ln>
        </p:spPr>
      </p:pic>
      <p:sp>
        <p:nvSpPr>
          <p:cNvPr id="178" name="Shape 178"/>
          <p:cNvSpPr txBox="1"/>
          <p:nvPr/>
        </p:nvSpPr>
        <p:spPr>
          <a:xfrm>
            <a:off x="435429" y="740618"/>
            <a:ext cx="8229600" cy="796757"/>
          </a:xfrm>
          <a:prstGeom prst="rect">
            <a:avLst/>
          </a:prstGeom>
          <a:noFill/>
          <a:ln>
            <a:noFill/>
          </a:ln>
        </p:spPr>
        <p:txBody>
          <a:bodyPr lIns="91425" tIns="45700" rIns="91425" bIns="45700" anchor="b" anchorCtr="0">
            <a:noAutofit/>
          </a:bodyPr>
          <a:lstStyle/>
          <a:p>
            <a:pPr marL="0" marR="0" lvl="0" indent="0" algn="ctr" rtl="0">
              <a:spcBef>
                <a:spcPts val="0"/>
              </a:spcBef>
              <a:buClr>
                <a:srgbClr val="3BD9B0"/>
              </a:buClr>
              <a:buSzPct val="25000"/>
              <a:buFont typeface="Arial"/>
              <a:buNone/>
            </a:pPr>
            <a:r>
              <a:rPr lang="en-US" sz="4600" b="1" i="1" u="none" strike="noStrike" cap="none" baseline="0">
                <a:solidFill>
                  <a:srgbClr val="3BD9B0"/>
                </a:solidFill>
                <a:latin typeface="Arial"/>
                <a:ea typeface="Arial"/>
                <a:cs typeface="Arial"/>
                <a:sym typeface="Arial"/>
              </a:rPr>
              <a:t/>
            </a:r>
            <a:br>
              <a:rPr lang="en-US" sz="4600" b="1" i="1" u="none" strike="noStrike" cap="none" baseline="0">
                <a:solidFill>
                  <a:srgbClr val="3BD9B0"/>
                </a:solidFill>
                <a:latin typeface="Arial"/>
                <a:ea typeface="Arial"/>
                <a:cs typeface="Arial"/>
                <a:sym typeface="Arial"/>
              </a:rPr>
            </a:br>
            <a:r>
              <a:rPr lang="en-US" sz="4600" b="1" i="1" u="none" strike="noStrike" cap="none" baseline="0">
                <a:solidFill>
                  <a:srgbClr val="3BD9B0"/>
                </a:solidFill>
                <a:latin typeface="Arial"/>
                <a:ea typeface="Arial"/>
                <a:cs typeface="Arial"/>
                <a:sym typeface="Arial"/>
              </a:rPr>
              <a:t>One Key Question</a:t>
            </a:r>
            <a:r>
              <a:rPr lang="en-US" sz="4400" b="1" i="0" u="none" strike="noStrike" cap="none" baseline="30000">
                <a:solidFill>
                  <a:srgbClr val="3BD9B0"/>
                </a:solidFill>
                <a:latin typeface="Arial"/>
                <a:ea typeface="Arial"/>
                <a:cs typeface="Arial"/>
                <a:sym typeface="Arial"/>
              </a:rPr>
              <a:t> ®</a:t>
            </a:r>
            <a:r>
              <a:rPr lang="en-US" sz="4600" b="1" i="1" u="none" strike="noStrike" cap="none" baseline="0">
                <a:solidFill>
                  <a:srgbClr val="3BD9B0"/>
                </a:solidFill>
                <a:latin typeface="Arial"/>
                <a:ea typeface="Arial"/>
                <a:cs typeface="Arial"/>
                <a:sym typeface="Arial"/>
              </a:rPr>
              <a:t> Toolkit</a:t>
            </a:r>
            <a:r>
              <a:rPr lang="en-US" sz="4800" b="1" i="0" u="none" strike="noStrike" cap="none" baseline="30000">
                <a:solidFill>
                  <a:srgbClr val="3BD9B0"/>
                </a:solidFill>
                <a:latin typeface="Arial"/>
                <a:ea typeface="Arial"/>
                <a:cs typeface="Arial"/>
                <a:sym typeface="Arial"/>
              </a:rPr>
              <a:t/>
            </a:r>
            <a:br>
              <a:rPr lang="en-US" sz="4800" b="1" i="0" u="none" strike="noStrike" cap="none" baseline="30000">
                <a:solidFill>
                  <a:srgbClr val="3BD9B0"/>
                </a:solidFill>
                <a:latin typeface="Arial"/>
                <a:ea typeface="Arial"/>
                <a:cs typeface="Arial"/>
                <a:sym typeface="Arial"/>
              </a:rPr>
            </a:br>
            <a:endParaRPr lang="en-US" sz="4800" b="1" i="0" u="none" strike="noStrike" cap="none" baseline="30000">
              <a:solidFill>
                <a:srgbClr val="3BD9B0"/>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5"/>
                                        </p:tgtEl>
                                        <p:attrNameLst>
                                          <p:attrName>style.visibility</p:attrName>
                                        </p:attrNameLst>
                                      </p:cBhvr>
                                      <p:to>
                                        <p:strVal val="visible"/>
                                      </p:to>
                                    </p:set>
                                    <p:animEffect transition="in" filter="fade">
                                      <p:cBhvr>
                                        <p:cTn id="11" dur="1000"/>
                                        <p:tgtEl>
                                          <p:spTgt spid="17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fade">
                                      <p:cBhvr>
                                        <p:cTn id="15"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549275" y="1600200"/>
            <a:ext cx="8042276" cy="4343400"/>
          </a:xfrm>
          <a:prstGeom prst="rect">
            <a:avLst/>
          </a:prstGeom>
          <a:noFill/>
          <a:ln>
            <a:noFill/>
          </a:ln>
        </p:spPr>
        <p:txBody>
          <a:bodyPr lIns="91425" tIns="45700" rIns="91425" bIns="45700" anchor="t" anchorCtr="0">
            <a:noAutofit/>
          </a:bodyPr>
          <a:lstStyle/>
          <a:p>
            <a:pPr marL="167640" marR="0" lvl="0" indent="-2539" algn="l" rtl="0">
              <a:spcBef>
                <a:spcPts val="0"/>
              </a:spcBef>
              <a:buClr>
                <a:srgbClr val="6DB7D7"/>
              </a:buClr>
              <a:buFont typeface="Noto Symbol"/>
              <a:buNone/>
            </a:pPr>
            <a:endParaRPr sz="2400" b="0" i="0" u="none" strike="noStrike" cap="none" baseline="0">
              <a:solidFill>
                <a:srgbClr val="595959"/>
              </a:solidFill>
              <a:latin typeface="Arial"/>
              <a:ea typeface="Arial"/>
              <a:cs typeface="Arial"/>
              <a:sym typeface="Arial"/>
            </a:endParaRPr>
          </a:p>
        </p:txBody>
      </p:sp>
      <p:pic>
        <p:nvPicPr>
          <p:cNvPr id="185" name="Shape 185"/>
          <p:cNvPicPr preferRelativeResize="0"/>
          <p:nvPr/>
        </p:nvPicPr>
        <p:blipFill rotWithShape="1">
          <a:blip r:embed="rId3">
            <a:alphaModFix/>
          </a:blip>
          <a:srcRect/>
          <a:stretch/>
        </p:blipFill>
        <p:spPr>
          <a:xfrm>
            <a:off x="159656" y="333829"/>
            <a:ext cx="8848940" cy="623033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p:cNvPicPr preferRelativeResize="0">
            <a:picLocks noGrp="1"/>
          </p:cNvPicPr>
          <p:nvPr>
            <p:ph type="body" idx="1"/>
          </p:nvPr>
        </p:nvPicPr>
        <p:blipFill rotWithShape="1">
          <a:blip r:embed="rId3">
            <a:alphaModFix/>
          </a:blip>
          <a:srcRect/>
          <a:stretch/>
        </p:blipFill>
        <p:spPr>
          <a:xfrm>
            <a:off x="235712" y="145143"/>
            <a:ext cx="8718697" cy="648788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rot="10800000" flipH="1">
            <a:off x="6391176" y="8258726"/>
            <a:ext cx="7069669" cy="55582"/>
          </a:xfrm>
          <a:prstGeom prst="rect">
            <a:avLst/>
          </a:prstGeom>
          <a:noFill/>
          <a:ln>
            <a:noFill/>
          </a:ln>
        </p:spPr>
        <p:txBody>
          <a:bodyPr lIns="91425" tIns="45700" rIns="91425" bIns="45700" anchor="b" anchorCtr="0">
            <a:noAutofit/>
          </a:bodyPr>
          <a:lstStyle/>
          <a:p>
            <a:pPr marL="0" marR="0" lvl="0" indent="0" algn="ctr" rtl="0">
              <a:spcBef>
                <a:spcPts val="0"/>
              </a:spcBef>
              <a:buClr>
                <a:schemeClr val="accent1"/>
              </a:buClr>
              <a:buFont typeface="Arial"/>
              <a:buNone/>
            </a:pPr>
            <a:endParaRPr sz="4140" b="0" i="0" u="none" strike="noStrike" cap="none" baseline="0">
              <a:solidFill>
                <a:schemeClr val="accent1"/>
              </a:solidFill>
              <a:latin typeface="Arial"/>
              <a:ea typeface="Arial"/>
              <a:cs typeface="Arial"/>
              <a:sym typeface="Arial"/>
            </a:endParaRPr>
          </a:p>
        </p:txBody>
      </p:sp>
      <p:pic>
        <p:nvPicPr>
          <p:cNvPr id="198" name="Shape 198"/>
          <p:cNvPicPr preferRelativeResize="0">
            <a:picLocks noGrp="1"/>
          </p:cNvPicPr>
          <p:nvPr>
            <p:ph type="body" idx="1"/>
          </p:nvPr>
        </p:nvPicPr>
        <p:blipFill rotWithShape="1">
          <a:blip r:embed="rId3">
            <a:alphaModFix/>
          </a:blip>
          <a:srcRect l="2285" r="2635"/>
          <a:stretch/>
        </p:blipFill>
        <p:spPr>
          <a:xfrm>
            <a:off x="1349828" y="0"/>
            <a:ext cx="6763657" cy="689324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549275" y="319314"/>
            <a:ext cx="8042276" cy="885371"/>
          </a:xfrm>
          <a:prstGeom prst="rect">
            <a:avLst/>
          </a:prstGeom>
          <a:solidFill>
            <a:srgbClr val="C00000"/>
          </a:solidFill>
          <a:ln>
            <a:noFill/>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3400" b="1" i="0" u="none" strike="noStrike" cap="none" baseline="0">
                <a:solidFill>
                  <a:srgbClr val="FFFFFF"/>
                </a:solidFill>
                <a:latin typeface="Arial"/>
                <a:ea typeface="Arial"/>
                <a:cs typeface="Arial"/>
                <a:sym typeface="Arial"/>
              </a:rPr>
              <a:t>Outcome Measures to be Tracked</a:t>
            </a:r>
          </a:p>
        </p:txBody>
      </p:sp>
      <p:sp>
        <p:nvSpPr>
          <p:cNvPr id="205" name="Shape 205"/>
          <p:cNvSpPr txBox="1">
            <a:spLocks noGrp="1"/>
          </p:cNvSpPr>
          <p:nvPr>
            <p:ph type="body" idx="1"/>
          </p:nvPr>
        </p:nvSpPr>
        <p:spPr>
          <a:xfrm>
            <a:off x="737960" y="2035630"/>
            <a:ext cx="8042276" cy="4343400"/>
          </a:xfrm>
          <a:prstGeom prst="rect">
            <a:avLst/>
          </a:prstGeom>
          <a:noFill/>
          <a:ln>
            <a:noFill/>
          </a:ln>
        </p:spPr>
        <p:txBody>
          <a:bodyPr lIns="91425" tIns="45700" rIns="91425" bIns="45700" anchor="t" anchorCtr="0">
            <a:noAutofit/>
          </a:bodyPr>
          <a:lstStyle/>
          <a:p>
            <a:pPr marL="349250" marR="0" lvl="0" indent="-349250" algn="l" rtl="0">
              <a:spcBef>
                <a:spcPts val="0"/>
              </a:spcBef>
              <a:buClr>
                <a:srgbClr val="6DB7D7"/>
              </a:buClr>
              <a:buSzPct val="110000"/>
              <a:buFont typeface="Noto Symbol"/>
              <a:buChar char="▪"/>
            </a:pPr>
            <a:r>
              <a:rPr lang="en-US" sz="2800" b="0" i="0" u="none" strike="noStrike" cap="none" baseline="0" dirty="0">
                <a:solidFill>
                  <a:srgbClr val="595959"/>
                </a:solidFill>
                <a:latin typeface="Arial"/>
                <a:ea typeface="Arial"/>
                <a:cs typeface="Arial"/>
                <a:sym typeface="Arial"/>
              </a:rPr>
              <a:t>Unintended Pregnancy Rate</a:t>
            </a:r>
          </a:p>
          <a:p>
            <a:pPr marL="349250" marR="0" lvl="0" indent="-349250" algn="l" rtl="0">
              <a:spcBef>
                <a:spcPts val="2000"/>
              </a:spcBef>
              <a:buClr>
                <a:srgbClr val="6DB7D7"/>
              </a:buClr>
              <a:buSzPct val="110000"/>
              <a:buFont typeface="Noto Symbol"/>
              <a:buChar char="▪"/>
            </a:pPr>
            <a:r>
              <a:rPr lang="en-US" sz="2800" b="0" i="0" u="none" strike="noStrike" cap="none" baseline="0" dirty="0">
                <a:solidFill>
                  <a:srgbClr val="595959"/>
                </a:solidFill>
                <a:latin typeface="Arial"/>
                <a:ea typeface="Arial"/>
                <a:cs typeface="Arial"/>
                <a:sym typeface="Arial"/>
              </a:rPr>
              <a:t>Contraceptive Use Rate</a:t>
            </a:r>
          </a:p>
          <a:p>
            <a:pPr marL="349250" marR="0" lvl="0" indent="-349250" algn="l" rtl="0">
              <a:spcBef>
                <a:spcPts val="2000"/>
              </a:spcBef>
              <a:buClr>
                <a:srgbClr val="6DB7D7"/>
              </a:buClr>
              <a:buSzPct val="110000"/>
              <a:buFont typeface="Noto Symbol"/>
              <a:buChar char="▪"/>
            </a:pPr>
            <a:r>
              <a:rPr lang="en-US" sz="2800" b="0" i="0" u="none" strike="noStrike" cap="none" baseline="0" dirty="0" smtClean="0">
                <a:solidFill>
                  <a:srgbClr val="595959"/>
                </a:solidFill>
                <a:latin typeface="Arial"/>
                <a:ea typeface="Arial"/>
                <a:cs typeface="Arial"/>
                <a:sym typeface="Arial"/>
              </a:rPr>
              <a:t>Teen </a:t>
            </a:r>
            <a:r>
              <a:rPr lang="en-US" sz="2800" b="0" i="0" u="none" strike="noStrike" cap="none" baseline="0" dirty="0">
                <a:solidFill>
                  <a:srgbClr val="595959"/>
                </a:solidFill>
                <a:latin typeface="Arial"/>
                <a:ea typeface="Arial"/>
                <a:cs typeface="Arial"/>
                <a:sym typeface="Arial"/>
              </a:rPr>
              <a:t>Pregnancy </a:t>
            </a:r>
            <a:r>
              <a:rPr lang="en-US" sz="2800" b="0" i="0" u="none" strike="noStrike" cap="none" baseline="0" dirty="0" smtClean="0">
                <a:solidFill>
                  <a:srgbClr val="595959"/>
                </a:solidFill>
                <a:latin typeface="Arial"/>
                <a:ea typeface="Arial"/>
                <a:cs typeface="Arial"/>
                <a:sym typeface="Arial"/>
              </a:rPr>
              <a:t>&amp; Birth Rate</a:t>
            </a:r>
            <a:endParaRPr lang="en-US" sz="2800" b="0" i="0" u="none" strike="noStrike" cap="none" baseline="0" dirty="0">
              <a:solidFill>
                <a:srgbClr val="595959"/>
              </a:solidFill>
              <a:latin typeface="Arial"/>
              <a:ea typeface="Arial"/>
              <a:cs typeface="Arial"/>
              <a:sym typeface="Arial"/>
            </a:endParaRPr>
          </a:p>
          <a:p>
            <a:pPr marL="0" marR="0" lvl="0" indent="0" algn="l" rtl="0">
              <a:spcBef>
                <a:spcPts val="2000"/>
              </a:spcBef>
              <a:buClr>
                <a:srgbClr val="6DB7D7"/>
              </a:buClr>
              <a:buFont typeface="Noto Symbol"/>
              <a:buNone/>
            </a:pPr>
            <a:endParaRPr sz="2400" b="0" i="0" u="none" strike="noStrike" cap="none" baseline="0" dirty="0">
              <a:solidFill>
                <a:srgbClr val="595959"/>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base">
                                        <p:cTn id="7" dur="500"/>
                                        <p:tgtEl>
                                          <p:spTgt spid="205">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05">
                                            <p:txEl>
                                              <p:pRg st="1" end="1"/>
                                            </p:txEl>
                                          </p:spTgt>
                                        </p:tgtEl>
                                        <p:attrNameLst>
                                          <p:attrName>style.visibility</p:attrName>
                                        </p:attrNameLst>
                                      </p:cBhvr>
                                      <p:to>
                                        <p:strVal val="visible"/>
                                      </p:to>
                                    </p:set>
                                    <p:anim calcmode="lin" valueType="num">
                                      <p:cBhvr additive="base">
                                        <p:cTn id="10" dur="500"/>
                                        <p:tgtEl>
                                          <p:spTgt spid="205">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05">
                                            <p:txEl>
                                              <p:pRg st="2" end="2"/>
                                            </p:txEl>
                                          </p:spTgt>
                                        </p:tgtEl>
                                        <p:attrNameLst>
                                          <p:attrName>style.visibility</p:attrName>
                                        </p:attrNameLst>
                                      </p:cBhvr>
                                      <p:to>
                                        <p:strVal val="visible"/>
                                      </p:to>
                                    </p:set>
                                    <p:anim calcmode="lin" valueType="num">
                                      <p:cBhvr additive="base">
                                        <p:cTn id="13" dur="500"/>
                                        <p:tgtEl>
                                          <p:spTgt spid="20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715802" y="319314"/>
            <a:ext cx="7804083" cy="783770"/>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3400" b="1" i="0" u="none" strike="noStrike" cap="none" baseline="0">
                <a:solidFill>
                  <a:srgbClr val="FFFFFF"/>
                </a:solidFill>
                <a:latin typeface="Arial"/>
                <a:ea typeface="Arial"/>
                <a:cs typeface="Arial"/>
                <a:sym typeface="Arial"/>
              </a:rPr>
              <a:t>Public Health Strategies: </a:t>
            </a:r>
          </a:p>
        </p:txBody>
      </p:sp>
      <p:sp>
        <p:nvSpPr>
          <p:cNvPr id="211" name="Shape 211"/>
          <p:cNvSpPr txBox="1">
            <a:spLocks noGrp="1"/>
          </p:cNvSpPr>
          <p:nvPr>
            <p:ph type="body" idx="1"/>
          </p:nvPr>
        </p:nvSpPr>
        <p:spPr>
          <a:xfrm>
            <a:off x="188686" y="1383740"/>
            <a:ext cx="8826986" cy="53218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6DB7D7"/>
              </a:buClr>
              <a:buSzPct val="25000"/>
              <a:buFont typeface="Noto Symbol"/>
              <a:buNone/>
            </a:pPr>
            <a:r>
              <a:rPr lang="en-US" sz="1700" b="1" i="0" u="none" strike="noStrike" cap="none" baseline="0" dirty="0">
                <a:solidFill>
                  <a:schemeClr val="dk1"/>
                </a:solidFill>
                <a:latin typeface="Arial"/>
                <a:ea typeface="Arial"/>
                <a:cs typeface="Arial"/>
                <a:sym typeface="Arial"/>
              </a:rPr>
              <a:t>Remove barriers to contraception:</a:t>
            </a:r>
          </a:p>
          <a:p>
            <a:pPr marL="349250" marR="0" lvl="0" indent="-349250" algn="l" rtl="0">
              <a:lnSpc>
                <a:spcPct val="90000"/>
              </a:lnSpc>
              <a:spcBef>
                <a:spcPts val="2000"/>
              </a:spcBef>
              <a:buClr>
                <a:srgbClr val="6DB7D7"/>
              </a:buClr>
              <a:buSzPct val="112200"/>
              <a:buFont typeface="Noto Symbol"/>
              <a:buChar char="●"/>
            </a:pPr>
            <a:r>
              <a:rPr lang="en-US" sz="1530" b="0" i="0" u="none" strike="noStrike" cap="none" baseline="0" dirty="0" smtClean="0">
                <a:solidFill>
                  <a:srgbClr val="595959"/>
                </a:solidFill>
                <a:latin typeface="Arial"/>
                <a:ea typeface="Arial"/>
                <a:cs typeface="Arial"/>
                <a:sym typeface="Arial"/>
              </a:rPr>
              <a:t>Advocacy </a:t>
            </a:r>
            <a:r>
              <a:rPr lang="en-US" sz="1530" b="0" i="0" u="none" strike="noStrike" cap="none" baseline="0" dirty="0">
                <a:solidFill>
                  <a:srgbClr val="595959"/>
                </a:solidFill>
                <a:latin typeface="Arial"/>
                <a:ea typeface="Arial"/>
                <a:cs typeface="Arial"/>
                <a:sym typeface="Arial"/>
              </a:rPr>
              <a:t>work </a:t>
            </a:r>
            <a:r>
              <a:rPr lang="en-US" sz="1530" b="0" i="0" u="none" strike="noStrike" cap="none" baseline="0" dirty="0" smtClean="0">
                <a:solidFill>
                  <a:srgbClr val="595959"/>
                </a:solidFill>
                <a:latin typeface="Arial"/>
                <a:ea typeface="Arial"/>
                <a:cs typeface="Arial"/>
                <a:sym typeface="Arial"/>
              </a:rPr>
              <a:t>to </a:t>
            </a:r>
            <a:r>
              <a:rPr lang="en-US" sz="1530" b="0" i="0" u="none" strike="noStrike" cap="none" baseline="0" dirty="0">
                <a:solidFill>
                  <a:srgbClr val="595959"/>
                </a:solidFill>
                <a:latin typeface="Arial"/>
                <a:ea typeface="Arial"/>
                <a:cs typeface="Arial"/>
                <a:sym typeface="Arial"/>
              </a:rPr>
              <a:t>ensure all methods of Birth control are covered, </a:t>
            </a:r>
            <a:endParaRPr lang="en-US" sz="1530" b="0" i="0" u="none" strike="noStrike" cap="none" baseline="0" dirty="0" smtClean="0">
              <a:solidFill>
                <a:srgbClr val="595959"/>
              </a:solidFill>
              <a:latin typeface="Arial"/>
              <a:ea typeface="Arial"/>
              <a:cs typeface="Arial"/>
              <a:sym typeface="Arial"/>
            </a:endParaRPr>
          </a:p>
          <a:p>
            <a:pPr marL="0" marR="0" lvl="0" indent="0" algn="l" rtl="0">
              <a:lnSpc>
                <a:spcPct val="90000"/>
              </a:lnSpc>
              <a:spcBef>
                <a:spcPts val="2000"/>
              </a:spcBef>
              <a:buClr>
                <a:srgbClr val="6DB7D7"/>
              </a:buClr>
              <a:buSzPct val="112200"/>
              <a:buNone/>
            </a:pPr>
            <a:r>
              <a:rPr lang="en-US" sz="1700" b="1" i="0" u="none" strike="noStrike" cap="none" baseline="0" dirty="0" smtClean="0">
                <a:solidFill>
                  <a:schemeClr val="dk1"/>
                </a:solidFill>
                <a:latin typeface="Arial"/>
                <a:ea typeface="Arial"/>
                <a:cs typeface="Arial"/>
                <a:sym typeface="Arial"/>
              </a:rPr>
              <a:t>Improve availability and increase referrals for LARCs – Long-Acting Reversible Contraception:</a:t>
            </a:r>
          </a:p>
          <a:p>
            <a:pPr marL="349250" marR="0" lvl="0" indent="-349250" algn="l" rtl="0">
              <a:lnSpc>
                <a:spcPct val="90000"/>
              </a:lnSpc>
              <a:spcBef>
                <a:spcPts val="2000"/>
              </a:spcBef>
              <a:buClr>
                <a:srgbClr val="6DB7D7"/>
              </a:buClr>
              <a:buSzPct val="112200"/>
              <a:buFont typeface="Noto Symbol"/>
              <a:buChar char="●"/>
            </a:pPr>
            <a:r>
              <a:rPr lang="en-US" sz="1530" b="0" i="0" u="none" strike="noStrike" cap="none" baseline="0" dirty="0" smtClean="0">
                <a:solidFill>
                  <a:srgbClr val="595959"/>
                </a:solidFill>
                <a:latin typeface="Arial"/>
                <a:ea typeface="Arial"/>
                <a:cs typeface="Arial"/>
                <a:sym typeface="Arial"/>
              </a:rPr>
              <a:t>Annual </a:t>
            </a:r>
            <a:r>
              <a:rPr lang="en-US" sz="1530" b="0" i="0" u="none" strike="noStrike" cap="none" baseline="0" dirty="0">
                <a:solidFill>
                  <a:srgbClr val="595959"/>
                </a:solidFill>
                <a:latin typeface="Arial"/>
                <a:ea typeface="Arial"/>
                <a:cs typeface="Arial"/>
                <a:sym typeface="Arial"/>
              </a:rPr>
              <a:t>Contraceptive Update Training, including training in IUD &amp; Implant Insertion</a:t>
            </a:r>
            <a:br>
              <a:rPr lang="en-US" sz="1530" b="0" i="0" u="none" strike="noStrike" cap="none" baseline="0" dirty="0">
                <a:solidFill>
                  <a:srgbClr val="595959"/>
                </a:solidFill>
                <a:latin typeface="Arial"/>
                <a:ea typeface="Arial"/>
                <a:cs typeface="Arial"/>
                <a:sym typeface="Arial"/>
              </a:rPr>
            </a:br>
            <a:endParaRPr lang="en-US" sz="1530" b="0" i="0" u="none" strike="noStrike" cap="none" baseline="0" dirty="0">
              <a:solidFill>
                <a:srgbClr val="595959"/>
              </a:solidFill>
              <a:latin typeface="Arial"/>
              <a:ea typeface="Arial"/>
              <a:cs typeface="Arial"/>
              <a:sym typeface="Arial"/>
            </a:endParaRPr>
          </a:p>
          <a:p>
            <a:pPr marL="0" marR="0" lvl="0" indent="0" algn="l" rtl="0">
              <a:lnSpc>
                <a:spcPct val="90000"/>
              </a:lnSpc>
              <a:spcBef>
                <a:spcPts val="2000"/>
              </a:spcBef>
              <a:buClr>
                <a:srgbClr val="6DB7D7"/>
              </a:buClr>
              <a:buSzPct val="25000"/>
              <a:buFont typeface="Noto Symbol"/>
              <a:buNone/>
            </a:pPr>
            <a:r>
              <a:rPr lang="en-US" sz="1700" b="1" i="0" u="none" strike="noStrike" cap="none" baseline="0" dirty="0">
                <a:solidFill>
                  <a:schemeClr val="dk1"/>
                </a:solidFill>
                <a:latin typeface="Arial"/>
                <a:ea typeface="Arial"/>
                <a:cs typeface="Arial"/>
                <a:sym typeface="Arial"/>
              </a:rPr>
              <a:t>Create quality improvement processes for preconception &amp; contraceptive care:</a:t>
            </a:r>
          </a:p>
          <a:p>
            <a:pPr marL="349250" marR="0" lvl="0" indent="-349250" algn="l" rtl="0">
              <a:lnSpc>
                <a:spcPct val="90000"/>
              </a:lnSpc>
              <a:spcBef>
                <a:spcPts val="2000"/>
              </a:spcBef>
              <a:buClr>
                <a:srgbClr val="6DB7D7"/>
              </a:buClr>
              <a:buSzPct val="112200"/>
              <a:buFont typeface="Noto Symbol"/>
              <a:buChar char="●"/>
            </a:pPr>
            <a:r>
              <a:rPr lang="en-US" sz="1530" b="0" i="0" u="none" strike="noStrike" cap="none" baseline="0" dirty="0" smtClean="0">
                <a:solidFill>
                  <a:srgbClr val="595959"/>
                </a:solidFill>
                <a:latin typeface="Arial"/>
                <a:ea typeface="Arial"/>
                <a:cs typeface="Arial"/>
                <a:sym typeface="Arial"/>
              </a:rPr>
              <a:t>Use </a:t>
            </a:r>
            <a:r>
              <a:rPr lang="en-US" sz="1530" b="0" i="0" u="none" strike="noStrike" cap="none" baseline="0" dirty="0">
                <a:solidFill>
                  <a:srgbClr val="595959"/>
                </a:solidFill>
                <a:latin typeface="Arial"/>
                <a:ea typeface="Arial"/>
                <a:cs typeface="Arial"/>
                <a:sym typeface="Arial"/>
              </a:rPr>
              <a:t>data to provide Quality Improvement regularly</a:t>
            </a:r>
          </a:p>
          <a:p>
            <a:pPr marL="349250" marR="0" lvl="0" indent="-242379" algn="l" rtl="0">
              <a:lnSpc>
                <a:spcPct val="90000"/>
              </a:lnSpc>
              <a:spcBef>
                <a:spcPts val="2000"/>
              </a:spcBef>
              <a:buClr>
                <a:srgbClr val="6DB7D7"/>
              </a:buClr>
              <a:buFont typeface="Noto Symbol"/>
              <a:buNone/>
            </a:pPr>
            <a:endParaRPr sz="1530" b="0" i="0" u="none" strike="noStrike" cap="none" baseline="0" dirty="0">
              <a:solidFill>
                <a:srgbClr val="595959"/>
              </a:solidFill>
              <a:latin typeface="Arial"/>
              <a:ea typeface="Arial"/>
              <a:cs typeface="Arial"/>
              <a:sym typeface="Arial"/>
            </a:endParaRPr>
          </a:p>
          <a:p>
            <a:pPr marL="0" marR="0" lvl="0" indent="0" algn="l" rtl="0">
              <a:lnSpc>
                <a:spcPct val="90000"/>
              </a:lnSpc>
              <a:spcBef>
                <a:spcPts val="2000"/>
              </a:spcBef>
              <a:buClr>
                <a:srgbClr val="6DB7D7"/>
              </a:buClr>
              <a:buFont typeface="Noto Symbol"/>
              <a:buNone/>
            </a:pPr>
            <a:endParaRPr sz="2040" b="1" i="0" u="none" strike="noStrike" cap="none" baseline="0" dirty="0">
              <a:solidFill>
                <a:schemeClr val="dk1"/>
              </a:solidFill>
              <a:latin typeface="Arial"/>
              <a:ea typeface="Arial"/>
              <a:cs typeface="Arial"/>
              <a:sym typeface="Arial"/>
            </a:endParaRPr>
          </a:p>
          <a:p>
            <a:pPr marL="349250" marR="0" lvl="0" indent="-242379" algn="l" rtl="0">
              <a:lnSpc>
                <a:spcPct val="90000"/>
              </a:lnSpc>
              <a:spcBef>
                <a:spcPts val="2000"/>
              </a:spcBef>
              <a:buClr>
                <a:srgbClr val="6DB7D7"/>
              </a:buClr>
              <a:buFont typeface="Noto Symbol"/>
              <a:buNone/>
            </a:pPr>
            <a:endParaRPr sz="1530" b="0" i="0" u="none" strike="noStrike" cap="none" baseline="0" dirty="0">
              <a:solidFill>
                <a:srgbClr val="595959"/>
              </a:solidFill>
              <a:latin typeface="Arial"/>
              <a:ea typeface="Arial"/>
              <a:cs typeface="Arial"/>
              <a:sym typeface="Arial"/>
            </a:endParaRPr>
          </a:p>
          <a:p>
            <a:pPr marL="0" marR="0" lvl="0" indent="0" algn="l" rtl="0">
              <a:lnSpc>
                <a:spcPct val="90000"/>
              </a:lnSpc>
              <a:spcBef>
                <a:spcPts val="2000"/>
              </a:spcBef>
              <a:buClr>
                <a:srgbClr val="6DB7D7"/>
              </a:buClr>
              <a:buFont typeface="Noto Symbol"/>
              <a:buNone/>
            </a:pPr>
            <a:endParaRPr sz="2040" b="0" i="0" u="none" strike="noStrike" cap="none" baseline="0" dirty="0">
              <a:solidFill>
                <a:srgbClr val="595959"/>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549275" y="290286"/>
            <a:ext cx="8042276" cy="928913"/>
          </a:xfrm>
          <a:prstGeom prst="rect">
            <a:avLst/>
          </a:prstGeom>
          <a:solidFill>
            <a:srgbClr val="C00000"/>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400" b="1" i="0" u="none" strike="noStrike" cap="none" baseline="0">
                <a:solidFill>
                  <a:schemeClr val="lt1"/>
                </a:solidFill>
                <a:latin typeface="Arial"/>
                <a:ea typeface="Arial"/>
                <a:cs typeface="Arial"/>
                <a:sym typeface="Arial"/>
              </a:rPr>
              <a:t>Incentivized 2015 CCO</a:t>
            </a:r>
            <a:r>
              <a:rPr lang="en-US" sz="3400" b="1" i="0" u="none" strike="noStrike" cap="none" baseline="0">
                <a:solidFill>
                  <a:schemeClr val="accent1"/>
                </a:solidFill>
                <a:latin typeface="Arial"/>
                <a:ea typeface="Arial"/>
                <a:cs typeface="Arial"/>
                <a:sym typeface="Arial"/>
              </a:rPr>
              <a:t> </a:t>
            </a:r>
            <a:r>
              <a:rPr lang="en-US" sz="3400" b="1" i="0" u="none" strike="noStrike" cap="none" baseline="0">
                <a:solidFill>
                  <a:srgbClr val="FFFFFF"/>
                </a:solidFill>
                <a:latin typeface="Arial"/>
                <a:ea typeface="Arial"/>
                <a:cs typeface="Arial"/>
                <a:sym typeface="Arial"/>
              </a:rPr>
              <a:t>Metric</a:t>
            </a:r>
          </a:p>
        </p:txBody>
      </p:sp>
      <p:sp>
        <p:nvSpPr>
          <p:cNvPr id="218" name="Shape 218"/>
          <p:cNvSpPr txBox="1"/>
          <p:nvPr/>
        </p:nvSpPr>
        <p:spPr>
          <a:xfrm>
            <a:off x="371476" y="1701800"/>
            <a:ext cx="8220075" cy="384720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a:solidFill>
                  <a:schemeClr val="dk1"/>
                </a:solidFill>
                <a:latin typeface="Arial"/>
                <a:ea typeface="Arial"/>
                <a:cs typeface="Arial"/>
                <a:sym typeface="Arial"/>
              </a:rPr>
              <a:t>“</a:t>
            </a:r>
            <a:r>
              <a:rPr lang="en-US" sz="4400" b="1" i="0" u="none" strike="noStrike" cap="none" baseline="0">
                <a:solidFill>
                  <a:schemeClr val="dk1"/>
                </a:solidFill>
                <a:latin typeface="Arial"/>
                <a:ea typeface="Arial"/>
                <a:cs typeface="Arial"/>
                <a:sym typeface="Arial"/>
              </a:rPr>
              <a:t>Effective contraceptive use among women at risk of unintended pregnancy”</a:t>
            </a:r>
          </a:p>
          <a:p>
            <a:pPr marL="0" marR="0" lvl="0" indent="0" algn="ctr" rtl="0">
              <a:spcBef>
                <a:spcPts val="0"/>
              </a:spcBef>
              <a:buNone/>
            </a:pPr>
            <a:endParaRPr sz="3200" b="1" i="0" u="none" strike="noStrike" cap="none" baseline="0">
              <a:solidFill>
                <a:schemeClr val="dk1"/>
              </a:solidFill>
              <a:latin typeface="Arial"/>
              <a:ea typeface="Arial"/>
              <a:cs typeface="Arial"/>
              <a:sym typeface="Arial"/>
            </a:endParaRPr>
          </a:p>
          <a:p>
            <a:pPr marL="0" marR="0" lvl="0" indent="0" algn="ctr" rtl="0">
              <a:spcBef>
                <a:spcPts val="0"/>
              </a:spcBef>
              <a:buSzPct val="25000"/>
              <a:buNone/>
            </a:pPr>
            <a:r>
              <a:rPr lang="en-US" sz="4000" b="0" i="0" u="none" strike="noStrike" cap="none" baseline="0">
                <a:solidFill>
                  <a:schemeClr val="dk1"/>
                </a:solidFill>
                <a:latin typeface="Arial"/>
                <a:ea typeface="Arial"/>
                <a:cs typeface="Arial"/>
                <a:sym typeface="Arial"/>
              </a:rPr>
              <a:t>Oregon is first in the nation to adopt a preventive reproductive health metric</a:t>
            </a:r>
            <a:r>
              <a:rPr lang="en-US" sz="4000" b="0" i="0" u="none" strike="noStrike" cap="none" baseline="0">
                <a:solidFill>
                  <a:srgbClr val="739A28"/>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100" y="216454"/>
            <a:ext cx="8042276" cy="6118447"/>
          </a:xfrm>
        </p:spPr>
        <p:txBody>
          <a:bodyPr/>
          <a:lstStyle/>
          <a:p>
            <a:r>
              <a:rPr lang="en-US" sz="4400" b="1" dirty="0" smtClean="0">
                <a:solidFill>
                  <a:schemeClr val="accent6"/>
                </a:solidFill>
              </a:rPr>
              <a:t>Jackson </a:t>
            </a:r>
            <a:r>
              <a:rPr lang="en-US" sz="4400" b="1" dirty="0">
                <a:solidFill>
                  <a:schemeClr val="accent6"/>
                </a:solidFill>
              </a:rPr>
              <a:t>&amp; Josephine Co. WIC </a:t>
            </a:r>
            <a:r>
              <a:rPr lang="en-US" sz="4400" b="1" dirty="0" smtClean="0">
                <a:solidFill>
                  <a:schemeClr val="accent6"/>
                </a:solidFill>
              </a:rPr>
              <a:t>Data</a:t>
            </a:r>
            <a:r>
              <a:rPr lang="en-US" sz="3600" b="1" dirty="0" smtClean="0">
                <a:solidFill>
                  <a:srgbClr val="FF0000"/>
                </a:solidFill>
              </a:rPr>
              <a:t/>
            </a:r>
            <a:br>
              <a:rPr lang="en-US" sz="3600" b="1" dirty="0" smtClean="0">
                <a:solidFill>
                  <a:srgbClr val="FF0000"/>
                </a:solidFill>
              </a:rPr>
            </a:br>
            <a:r>
              <a:rPr lang="en-US" sz="2000" b="1" dirty="0" smtClean="0">
                <a:solidFill>
                  <a:srgbClr val="FF0000"/>
                </a:solidFill>
              </a:rPr>
              <a:t>1908 </a:t>
            </a:r>
            <a:r>
              <a:rPr lang="en-US" sz="2000" b="1" dirty="0">
                <a:solidFill>
                  <a:srgbClr val="FF0000"/>
                </a:solidFill>
              </a:rPr>
              <a:t>women screened</a:t>
            </a:r>
            <a:br>
              <a:rPr lang="en-US" sz="2000" b="1" dirty="0">
                <a:solidFill>
                  <a:srgbClr val="FF0000"/>
                </a:solidFill>
              </a:rPr>
            </a:br>
            <a:r>
              <a:rPr lang="en-US" sz="2000" b="1" dirty="0">
                <a:solidFill>
                  <a:srgbClr val="FF0000"/>
                </a:solidFill>
              </a:rPr>
              <a:t>Oct. 2014 – Apr. 2015</a:t>
            </a:r>
            <a:r>
              <a:rPr lang="en-US" sz="2000" dirty="0">
                <a:solidFill>
                  <a:srgbClr val="FF0000"/>
                </a:solidFill>
              </a:rPr>
              <a:t/>
            </a:r>
            <a:br>
              <a:rPr lang="en-US" sz="2000" dirty="0">
                <a:solidFill>
                  <a:srgbClr val="FF0000"/>
                </a:solidFill>
              </a:rPr>
            </a:br>
            <a:r>
              <a:rPr lang="en-US" sz="3200" dirty="0" smtClean="0">
                <a:solidFill>
                  <a:srgbClr val="FF0000"/>
                </a:solidFill>
              </a:rPr>
              <a:t/>
            </a:r>
            <a:br>
              <a:rPr lang="en-US" sz="3200" dirty="0" smtClean="0">
                <a:solidFill>
                  <a:srgbClr val="FF0000"/>
                </a:solidFill>
              </a:rPr>
            </a:br>
            <a:r>
              <a:rPr lang="en-US" sz="2400" dirty="0" smtClean="0">
                <a:solidFill>
                  <a:schemeClr val="tx1"/>
                </a:solidFill>
              </a:rPr>
              <a:t>Would you like to become pregnant in the next year?</a:t>
            </a:r>
            <a:r>
              <a:rPr lang="en-US" sz="3200" dirty="0" smtClean="0"/>
              <a:t/>
            </a:r>
            <a:br>
              <a:rPr lang="en-US" sz="3200" dirty="0" smtClean="0"/>
            </a:br>
            <a:r>
              <a:rPr lang="en-US" sz="3200" dirty="0" smtClean="0"/>
              <a:t/>
            </a:r>
            <a:br>
              <a:rPr lang="en-US" sz="3200" dirty="0" smtClean="0"/>
            </a:br>
            <a:r>
              <a:rPr lang="en-US" dirty="0" smtClean="0"/>
              <a:t>No = 54%</a:t>
            </a:r>
            <a:br>
              <a:rPr lang="en-US" dirty="0" smtClean="0"/>
            </a:br>
            <a:r>
              <a:rPr lang="en-US" dirty="0" smtClean="0"/>
              <a:t> Yes = 8%</a:t>
            </a:r>
            <a:br>
              <a:rPr lang="en-US" dirty="0" smtClean="0"/>
            </a:br>
            <a:r>
              <a:rPr lang="en-US" dirty="0" smtClean="0"/>
              <a:t>OK either way = 7%</a:t>
            </a:r>
            <a:br>
              <a:rPr lang="en-US" dirty="0" smtClean="0"/>
            </a:br>
            <a:r>
              <a:rPr lang="en-US" dirty="0" smtClean="0"/>
              <a:t>Not Applicable = 33%</a:t>
            </a:r>
            <a:endParaRPr lang="en-US" dirty="0"/>
          </a:p>
        </p:txBody>
      </p:sp>
    </p:spTree>
    <p:extLst>
      <p:ext uri="{BB962C8B-B14F-4D97-AF65-F5344CB8AC3E}">
        <p14:creationId xmlns:p14="http://schemas.microsoft.com/office/powerpoint/2010/main" val="1440849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549275" y="336176"/>
            <a:ext cx="8042276" cy="687405"/>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400" b="1" i="0" u="none" strike="noStrike" cap="none" baseline="0" dirty="0" smtClean="0">
                <a:solidFill>
                  <a:schemeClr val="lt1"/>
                </a:solidFill>
                <a:latin typeface="Arial"/>
                <a:ea typeface="Arial"/>
                <a:cs typeface="Arial"/>
                <a:sym typeface="Arial"/>
              </a:rPr>
              <a:t>“</a:t>
            </a:r>
            <a:r>
              <a:rPr lang="en-US" sz="3200" b="1" i="0" u="none" strike="noStrike" cap="none" baseline="0" dirty="0">
                <a:solidFill>
                  <a:schemeClr val="lt1"/>
                </a:solidFill>
                <a:latin typeface="Arial"/>
                <a:ea typeface="Arial"/>
                <a:cs typeface="Arial"/>
                <a:sym typeface="Arial"/>
              </a:rPr>
              <a:t>No</a:t>
            </a:r>
            <a:r>
              <a:rPr lang="en-US" sz="3200" b="1" i="0" u="none" strike="noStrike" cap="none" baseline="0" dirty="0" smtClean="0">
                <a:solidFill>
                  <a:schemeClr val="lt1"/>
                </a:solidFill>
                <a:latin typeface="Arial"/>
                <a:ea typeface="Arial"/>
                <a:cs typeface="Arial"/>
                <a:sym typeface="Arial"/>
              </a:rPr>
              <a:t>”</a:t>
            </a:r>
            <a:r>
              <a:rPr lang="en-US" sz="3200" b="1" i="0" u="none" strike="noStrike" cap="none" dirty="0" smtClean="0">
                <a:solidFill>
                  <a:schemeClr val="lt1"/>
                </a:solidFill>
                <a:latin typeface="Arial"/>
                <a:ea typeface="Arial"/>
                <a:cs typeface="Arial"/>
                <a:sym typeface="Arial"/>
              </a:rPr>
              <a:t> does not want to become pregnant</a:t>
            </a:r>
            <a:endParaRPr lang="en-US" sz="3200" b="1" i="0" u="none" strike="noStrike" cap="none" baseline="0" dirty="0">
              <a:solidFill>
                <a:schemeClr val="lt1"/>
              </a:solidFill>
              <a:latin typeface="Arial"/>
              <a:ea typeface="Arial"/>
              <a:cs typeface="Arial"/>
              <a:sym typeface="Arial"/>
            </a:endParaRPr>
          </a:p>
        </p:txBody>
      </p:sp>
      <p:graphicFrame>
        <p:nvGraphicFramePr>
          <p:cNvPr id="231" name="Shape 231"/>
          <p:cNvGraphicFramePr/>
          <p:nvPr>
            <p:extLst>
              <p:ext uri="{D42A27DB-BD31-4B8C-83A1-F6EECF244321}">
                <p14:modId xmlns:p14="http://schemas.microsoft.com/office/powerpoint/2010/main" val="983460289"/>
              </p:ext>
            </p:extLst>
          </p:nvPr>
        </p:nvGraphicFramePr>
        <p:xfrm>
          <a:off x="979941" y="1172399"/>
          <a:ext cx="7180950" cy="1647375"/>
        </p:xfrm>
        <a:graphic>
          <a:graphicData uri="http://schemas.openxmlformats.org/drawingml/2006/table">
            <a:tbl>
              <a:tblPr bandRow="1">
                <a:noFill/>
                <a:tableStyleId>{193F36A3-E9BC-44B2-ABB2-1A03918F6CA9}</a:tableStyleId>
              </a:tblPr>
              <a:tblGrid>
                <a:gridCol w="5011175"/>
                <a:gridCol w="1016475"/>
                <a:gridCol w="1153300"/>
              </a:tblGrid>
              <a:tr h="373750">
                <a:tc>
                  <a:txBody>
                    <a:bodyPr/>
                    <a:lstStyle/>
                    <a:p>
                      <a:pPr marL="0" marR="0" lvl="0" indent="0" algn="l" rtl="0">
                        <a:spcBef>
                          <a:spcPts val="0"/>
                        </a:spcBef>
                        <a:buSzPct val="25000"/>
                        <a:buNone/>
                      </a:pPr>
                      <a:r>
                        <a:rPr lang="en-US" sz="1800" i="1" u="none" strike="noStrike" cap="none" baseline="0"/>
                        <a:t>Are you currently taking Birth Control?</a:t>
                      </a: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Yes</a:t>
                      </a: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dirty="0" smtClean="0"/>
                        <a:t>70%</a:t>
                      </a:r>
                      <a:endParaRPr lang="en-US" sz="1800" u="none" strike="noStrike" cap="none" baseline="0" dirty="0"/>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08225">
                <a:tc>
                  <a:txBody>
                    <a:bodyPr/>
                    <a:lstStyle/>
                    <a:p>
                      <a:pPr marL="0" marR="0" lvl="0" indent="0" algn="ctr" rtl="0">
                        <a:spcBef>
                          <a:spcPts val="0"/>
                        </a:spcBef>
                        <a:buNone/>
                      </a:pPr>
                      <a:endParaRPr sz="1800" u="none" strike="noStrike" cap="none" baseline="0"/>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No</a:t>
                      </a: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dirty="0" smtClean="0"/>
                        <a:t>30%</a:t>
                      </a:r>
                      <a:endParaRPr lang="en-US" sz="1800" u="none" strike="noStrike" cap="none" baseline="0" dirty="0"/>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9850">
                <a:tc>
                  <a:txBody>
                    <a:bodyPr/>
                    <a:lstStyle/>
                    <a:p>
                      <a:pPr marL="0" marR="0" lvl="0" indent="0" algn="l" rtl="0">
                        <a:spcBef>
                          <a:spcPts val="0"/>
                        </a:spcBef>
                        <a:buSzPct val="25000"/>
                        <a:buNone/>
                      </a:pPr>
                      <a:r>
                        <a:rPr lang="en-US" sz="1800" i="1" u="none" strike="noStrike" cap="none" baseline="0"/>
                        <a:t>If yes, are you happy with your birth control?</a:t>
                      </a: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Yes</a:t>
                      </a: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dirty="0" smtClean="0"/>
                        <a:t>80%</a:t>
                      </a:r>
                      <a:endParaRPr lang="en-US" sz="1800" u="none" strike="noStrike" cap="none" baseline="0" dirty="0"/>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5550">
                <a:tc>
                  <a:txBody>
                    <a:bodyPr/>
                    <a:lstStyle/>
                    <a:p>
                      <a:pPr marL="0" marR="0" lvl="0" indent="0" algn="ctr" rtl="0">
                        <a:spcBef>
                          <a:spcPts val="0"/>
                        </a:spcBef>
                        <a:buNone/>
                      </a:pPr>
                      <a:endParaRPr sz="1800" u="none" strike="noStrike" cap="none" baseline="0" dirty="0"/>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No</a:t>
                      </a: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dirty="0" smtClean="0"/>
                        <a:t>20%</a:t>
                      </a:r>
                      <a:endParaRPr lang="en-US" sz="1800" u="none" strike="noStrike" cap="none" baseline="0" dirty="0"/>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
        <p:nvSpPr>
          <p:cNvPr id="232" name="Shape 232"/>
          <p:cNvSpPr txBox="1"/>
          <p:nvPr/>
        </p:nvSpPr>
        <p:spPr>
          <a:xfrm>
            <a:off x="803116" y="3216921"/>
            <a:ext cx="8042276" cy="72918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400" b="1" i="0" u="none" strike="noStrike" cap="none" baseline="0" dirty="0">
                <a:solidFill>
                  <a:schemeClr val="lt1"/>
                </a:solidFill>
                <a:latin typeface="Arial"/>
                <a:ea typeface="Arial"/>
                <a:cs typeface="Arial"/>
                <a:sym typeface="Arial"/>
              </a:rPr>
              <a:t>“Yes</a:t>
            </a:r>
            <a:r>
              <a:rPr lang="en-US" sz="3400" b="1" i="0" u="none" strike="noStrike" cap="none" baseline="0" dirty="0" smtClean="0">
                <a:solidFill>
                  <a:schemeClr val="lt1"/>
                </a:solidFill>
                <a:latin typeface="Arial"/>
                <a:ea typeface="Arial"/>
                <a:cs typeface="Arial"/>
                <a:sym typeface="Arial"/>
              </a:rPr>
              <a:t>” wants to become pregnant</a:t>
            </a:r>
            <a:endParaRPr lang="en-US" sz="3400" b="1" i="0" u="none" strike="noStrike" cap="none" baseline="0" dirty="0">
              <a:solidFill>
                <a:schemeClr val="lt1"/>
              </a:solidFill>
              <a:latin typeface="Arial"/>
              <a:ea typeface="Arial"/>
              <a:cs typeface="Arial"/>
              <a:sym typeface="Arial"/>
            </a:endParaRPr>
          </a:p>
        </p:txBody>
      </p:sp>
      <p:graphicFrame>
        <p:nvGraphicFramePr>
          <p:cNvPr id="233" name="Shape 233"/>
          <p:cNvGraphicFramePr/>
          <p:nvPr>
            <p:extLst>
              <p:ext uri="{D42A27DB-BD31-4B8C-83A1-F6EECF244321}">
                <p14:modId xmlns:p14="http://schemas.microsoft.com/office/powerpoint/2010/main" val="3001095456"/>
              </p:ext>
            </p:extLst>
          </p:nvPr>
        </p:nvGraphicFramePr>
        <p:xfrm>
          <a:off x="761206" y="4415619"/>
          <a:ext cx="7618400" cy="741700"/>
        </p:xfrm>
        <a:graphic>
          <a:graphicData uri="http://schemas.openxmlformats.org/drawingml/2006/table">
            <a:tbl>
              <a:tblPr bandRow="1">
                <a:noFill/>
                <a:tableStyleId>{A06106F5-FD46-48DC-8C81-67653CDB166C}</a:tableStyleId>
              </a:tblPr>
              <a:tblGrid>
                <a:gridCol w="5819550"/>
                <a:gridCol w="930725"/>
                <a:gridCol w="868125"/>
              </a:tblGrid>
              <a:tr h="370850">
                <a:tc>
                  <a:txBody>
                    <a:bodyPr/>
                    <a:lstStyle/>
                    <a:p>
                      <a:pPr marL="0" marR="0" lvl="0" indent="0" algn="l" rtl="0">
                        <a:spcBef>
                          <a:spcPts val="0"/>
                        </a:spcBef>
                        <a:buSzPct val="25000"/>
                        <a:buNone/>
                      </a:pPr>
                      <a:r>
                        <a:rPr lang="en-US" sz="1800" i="1" u="none" strike="noStrike" cap="none" baseline="0"/>
                        <a:t>Are you taking folic acid or multi/prenatal vitamin?</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Yes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dirty="0" smtClean="0"/>
                        <a:t>68%</a:t>
                      </a:r>
                      <a:endParaRPr lang="en-US" sz="1800" u="none" strike="noStrike" cap="none" baseline="0" dirty="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0850">
                <a:tc>
                  <a:txBody>
                    <a:bodyPr/>
                    <a:lstStyle/>
                    <a:p>
                      <a:pPr marL="0" marR="0" lvl="0" indent="0" algn="ctr" rtl="0">
                        <a:spcBef>
                          <a:spcPts val="0"/>
                        </a:spcBef>
                        <a:buNone/>
                      </a:pPr>
                      <a:endParaRPr sz="1800" u="none" strike="noStrike" cap="none" baseline="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No</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dirty="0" smtClean="0"/>
                        <a:t>32%</a:t>
                      </a:r>
                      <a:endParaRPr lang="en-US" sz="1800" u="none" strike="noStrike" cap="none" baseline="0" dirty="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
        <p:nvSpPr>
          <p:cNvPr id="234" name="Shape 234"/>
          <p:cNvSpPr txBox="1"/>
          <p:nvPr/>
        </p:nvSpPr>
        <p:spPr>
          <a:xfrm>
            <a:off x="262576" y="5544460"/>
            <a:ext cx="7898315" cy="923329"/>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endParaRPr lang="en-US" sz="18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549275" y="319313"/>
            <a:ext cx="8042276" cy="693057"/>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400" b="1" i="0" u="none" strike="noStrike" cap="none" baseline="0">
                <a:solidFill>
                  <a:schemeClr val="lt1"/>
                </a:solidFill>
                <a:latin typeface="Arial"/>
                <a:ea typeface="Arial"/>
                <a:cs typeface="Arial"/>
                <a:sym typeface="Arial"/>
              </a:rPr>
              <a:t>“I’m OK Either Way” or “Unsure”</a:t>
            </a:r>
          </a:p>
        </p:txBody>
      </p:sp>
      <p:graphicFrame>
        <p:nvGraphicFramePr>
          <p:cNvPr id="240" name="Shape 240"/>
          <p:cNvGraphicFramePr/>
          <p:nvPr>
            <p:extLst>
              <p:ext uri="{D42A27DB-BD31-4B8C-83A1-F6EECF244321}">
                <p14:modId xmlns:p14="http://schemas.microsoft.com/office/powerpoint/2010/main" val="2348699543"/>
              </p:ext>
            </p:extLst>
          </p:nvPr>
        </p:nvGraphicFramePr>
        <p:xfrm>
          <a:off x="549277" y="1355270"/>
          <a:ext cx="8042275" cy="2225100"/>
        </p:xfrm>
        <a:graphic>
          <a:graphicData uri="http://schemas.openxmlformats.org/drawingml/2006/table">
            <a:tbl>
              <a:tblPr bandRow="1">
                <a:noFill/>
                <a:tableStyleId>{9B4DEBE9-85CA-4B03-A6E3-BD044ACB7D07}</a:tableStyleId>
              </a:tblPr>
              <a:tblGrid>
                <a:gridCol w="5998475"/>
                <a:gridCol w="1028700"/>
                <a:gridCol w="1015100"/>
              </a:tblGrid>
              <a:tr h="370850">
                <a:tc>
                  <a:txBody>
                    <a:bodyPr/>
                    <a:lstStyle/>
                    <a:p>
                      <a:pPr marL="0" marR="0" lvl="0" indent="0" algn="l" rtl="0">
                        <a:spcBef>
                          <a:spcPts val="0"/>
                        </a:spcBef>
                        <a:buSzPct val="25000"/>
                        <a:buNone/>
                      </a:pPr>
                      <a:r>
                        <a:rPr lang="en-US" sz="1800" i="1" u="none" strike="noStrike" cap="none" baseline="0"/>
                        <a:t>Are you taking folic acid or multi/prenatal vitamin?</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Yes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59%</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0850">
                <a:tc>
                  <a:txBody>
                    <a:bodyPr/>
                    <a:lstStyle/>
                    <a:p>
                      <a:pPr marL="0" marR="0" lvl="0" indent="0" algn="l" rtl="0">
                        <a:spcBef>
                          <a:spcPts val="0"/>
                        </a:spcBef>
                        <a:buNone/>
                      </a:pPr>
                      <a:endParaRPr sz="1800" u="none" strike="noStrike" cap="none" baseline="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No</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41%</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1800" i="1" u="none" strike="noStrike" cap="none" baseline="0"/>
                        <a:t>Are you currently taking birth control?</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Yes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dirty="0" smtClean="0"/>
                        <a:t>45</a:t>
                      </a:r>
                      <a:r>
                        <a:rPr lang="en-US" sz="1800" u="none" strike="noStrike" cap="none" baseline="0" dirty="0"/>
                        <a:t>%</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0850">
                <a:tc>
                  <a:txBody>
                    <a:bodyPr/>
                    <a:lstStyle/>
                    <a:p>
                      <a:pPr marL="0" marR="0" lvl="0" indent="0" algn="l" rtl="0">
                        <a:spcBef>
                          <a:spcPts val="0"/>
                        </a:spcBef>
                        <a:buNone/>
                      </a:pPr>
                      <a:endParaRPr sz="1800" u="none" strike="noStrike" cap="none" baseline="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No</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dirty="0" smtClean="0"/>
                        <a:t>55</a:t>
                      </a:r>
                      <a:r>
                        <a:rPr lang="en-US" sz="1800" u="none" strike="noStrike" cap="none" baseline="0" dirty="0"/>
                        <a:t>%</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1800" u="none" strike="noStrike" cap="none" baseline="0"/>
                        <a:t>Are you happy with your birth control method?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Yes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93%</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0850">
                <a:tc>
                  <a:txBody>
                    <a:bodyPr/>
                    <a:lstStyle/>
                    <a:p>
                      <a:pPr marL="0" marR="0" lvl="0" indent="0" algn="l" rtl="0">
                        <a:spcBef>
                          <a:spcPts val="0"/>
                        </a:spcBef>
                        <a:buNone/>
                      </a:pPr>
                      <a:endParaRPr sz="1800" u="none" strike="noStrike" cap="none" baseline="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a:t>No</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800" u="none" strike="noStrike" cap="none" baseline="0" dirty="0"/>
                        <a:t>7%</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rotWithShape="1">
          <a:blip r:embed="rId3">
            <a:alphaModFix/>
          </a:blip>
          <a:srcRect/>
          <a:stretch/>
        </p:blipFill>
        <p:spPr>
          <a:xfrm>
            <a:off x="662910" y="380311"/>
            <a:ext cx="894987" cy="1470044"/>
          </a:xfrm>
          <a:prstGeom prst="rect">
            <a:avLst/>
          </a:prstGeom>
          <a:noFill/>
          <a:ln>
            <a:noFill/>
          </a:ln>
        </p:spPr>
      </p:pic>
      <p:pic>
        <p:nvPicPr>
          <p:cNvPr id="107" name="Shape 107"/>
          <p:cNvPicPr preferRelativeResize="0"/>
          <p:nvPr/>
        </p:nvPicPr>
        <p:blipFill rotWithShape="1">
          <a:blip r:embed="rId4">
            <a:alphaModFix/>
          </a:blip>
          <a:srcRect/>
          <a:stretch/>
        </p:blipFill>
        <p:spPr>
          <a:xfrm>
            <a:off x="7034593" y="542985"/>
            <a:ext cx="1679390" cy="1144695"/>
          </a:xfrm>
          <a:prstGeom prst="rect">
            <a:avLst/>
          </a:prstGeom>
          <a:noFill/>
          <a:ln>
            <a:noFill/>
          </a:ln>
        </p:spPr>
      </p:pic>
      <p:pic>
        <p:nvPicPr>
          <p:cNvPr id="108" name="Shape 108"/>
          <p:cNvPicPr preferRelativeResize="0"/>
          <p:nvPr/>
        </p:nvPicPr>
        <p:blipFill rotWithShape="1">
          <a:blip r:embed="rId5">
            <a:alphaModFix/>
          </a:blip>
          <a:srcRect/>
          <a:stretch/>
        </p:blipFill>
        <p:spPr>
          <a:xfrm>
            <a:off x="3949448" y="2013371"/>
            <a:ext cx="1755742" cy="869293"/>
          </a:xfrm>
          <a:prstGeom prst="rect">
            <a:avLst/>
          </a:prstGeom>
          <a:noFill/>
          <a:ln>
            <a:noFill/>
          </a:ln>
        </p:spPr>
      </p:pic>
      <p:pic>
        <p:nvPicPr>
          <p:cNvPr id="109" name="Shape 109"/>
          <p:cNvPicPr preferRelativeResize="0"/>
          <p:nvPr/>
        </p:nvPicPr>
        <p:blipFill rotWithShape="1">
          <a:blip r:embed="rId6">
            <a:alphaModFix/>
          </a:blip>
          <a:srcRect/>
          <a:stretch/>
        </p:blipFill>
        <p:spPr>
          <a:xfrm>
            <a:off x="150919" y="2072950"/>
            <a:ext cx="2055251" cy="750135"/>
          </a:xfrm>
          <a:prstGeom prst="rect">
            <a:avLst/>
          </a:prstGeom>
          <a:noFill/>
          <a:ln>
            <a:noFill/>
          </a:ln>
        </p:spPr>
      </p:pic>
      <p:pic>
        <p:nvPicPr>
          <p:cNvPr id="110" name="Shape 110"/>
          <p:cNvPicPr preferRelativeResize="0"/>
          <p:nvPr/>
        </p:nvPicPr>
        <p:blipFill rotWithShape="1">
          <a:blip r:embed="rId7">
            <a:alphaModFix/>
          </a:blip>
          <a:srcRect/>
          <a:stretch/>
        </p:blipFill>
        <p:spPr>
          <a:xfrm>
            <a:off x="2343899" y="1965716"/>
            <a:ext cx="1559140" cy="911024"/>
          </a:xfrm>
          <a:prstGeom prst="rect">
            <a:avLst/>
          </a:prstGeom>
          <a:noFill/>
          <a:ln>
            <a:noFill/>
          </a:ln>
        </p:spPr>
      </p:pic>
      <p:pic>
        <p:nvPicPr>
          <p:cNvPr id="111" name="Shape 111"/>
          <p:cNvPicPr preferRelativeResize="0"/>
          <p:nvPr/>
        </p:nvPicPr>
        <p:blipFill rotWithShape="1">
          <a:blip r:embed="rId8">
            <a:alphaModFix/>
          </a:blip>
          <a:srcRect/>
          <a:stretch/>
        </p:blipFill>
        <p:spPr>
          <a:xfrm>
            <a:off x="300554" y="3229908"/>
            <a:ext cx="2324293" cy="365038"/>
          </a:xfrm>
          <a:prstGeom prst="rect">
            <a:avLst/>
          </a:prstGeom>
          <a:noFill/>
          <a:ln>
            <a:noFill/>
          </a:ln>
        </p:spPr>
      </p:pic>
      <p:pic>
        <p:nvPicPr>
          <p:cNvPr id="112" name="Shape 112"/>
          <p:cNvPicPr preferRelativeResize="0"/>
          <p:nvPr/>
        </p:nvPicPr>
        <p:blipFill rotWithShape="1">
          <a:blip r:embed="rId9">
            <a:alphaModFix/>
          </a:blip>
          <a:srcRect/>
          <a:stretch/>
        </p:blipFill>
        <p:spPr>
          <a:xfrm>
            <a:off x="3678748" y="3132175"/>
            <a:ext cx="2123245" cy="666665"/>
          </a:xfrm>
          <a:prstGeom prst="rect">
            <a:avLst/>
          </a:prstGeom>
          <a:noFill/>
          <a:ln>
            <a:noFill/>
          </a:ln>
        </p:spPr>
      </p:pic>
      <p:pic>
        <p:nvPicPr>
          <p:cNvPr id="113" name="Shape 113"/>
          <p:cNvPicPr preferRelativeResize="0"/>
          <p:nvPr/>
        </p:nvPicPr>
        <p:blipFill rotWithShape="1">
          <a:blip r:embed="rId10">
            <a:alphaModFix/>
          </a:blip>
          <a:srcRect/>
          <a:stretch/>
        </p:blipFill>
        <p:spPr>
          <a:xfrm>
            <a:off x="300290" y="4106994"/>
            <a:ext cx="2515213" cy="754563"/>
          </a:xfrm>
          <a:prstGeom prst="rect">
            <a:avLst/>
          </a:prstGeom>
          <a:noFill/>
          <a:ln>
            <a:noFill/>
          </a:ln>
        </p:spPr>
      </p:pic>
      <p:pic>
        <p:nvPicPr>
          <p:cNvPr id="114" name="Shape 114"/>
          <p:cNvPicPr preferRelativeResize="0"/>
          <p:nvPr/>
        </p:nvPicPr>
        <p:blipFill rotWithShape="1">
          <a:blip r:embed="rId11">
            <a:alphaModFix/>
          </a:blip>
          <a:srcRect/>
          <a:stretch/>
        </p:blipFill>
        <p:spPr>
          <a:xfrm>
            <a:off x="3094641" y="4210164"/>
            <a:ext cx="3297307" cy="644124"/>
          </a:xfrm>
          <a:prstGeom prst="rect">
            <a:avLst/>
          </a:prstGeom>
          <a:noFill/>
          <a:ln>
            <a:noFill/>
          </a:ln>
        </p:spPr>
      </p:pic>
      <p:pic>
        <p:nvPicPr>
          <p:cNvPr id="115" name="Shape 115"/>
          <p:cNvPicPr preferRelativeResize="0"/>
          <p:nvPr/>
        </p:nvPicPr>
        <p:blipFill rotWithShape="1">
          <a:blip r:embed="rId12">
            <a:alphaModFix/>
          </a:blip>
          <a:srcRect/>
          <a:stretch/>
        </p:blipFill>
        <p:spPr>
          <a:xfrm>
            <a:off x="2624847" y="208878"/>
            <a:ext cx="3735099" cy="1641477"/>
          </a:xfrm>
          <a:prstGeom prst="rect">
            <a:avLst/>
          </a:prstGeom>
          <a:noFill/>
          <a:ln>
            <a:noFill/>
          </a:ln>
        </p:spPr>
      </p:pic>
      <p:pic>
        <p:nvPicPr>
          <p:cNvPr id="116" name="Shape 116"/>
          <p:cNvPicPr preferRelativeResize="0"/>
          <p:nvPr/>
        </p:nvPicPr>
        <p:blipFill rotWithShape="1">
          <a:blip r:embed="rId13">
            <a:alphaModFix/>
          </a:blip>
          <a:srcRect/>
          <a:stretch/>
        </p:blipFill>
        <p:spPr>
          <a:xfrm>
            <a:off x="6768299" y="4269433"/>
            <a:ext cx="1825434" cy="703639"/>
          </a:xfrm>
          <a:prstGeom prst="rect">
            <a:avLst/>
          </a:prstGeom>
          <a:noFill/>
          <a:ln>
            <a:noFill/>
          </a:ln>
        </p:spPr>
      </p:pic>
      <p:pic>
        <p:nvPicPr>
          <p:cNvPr id="117" name="Shape 117"/>
          <p:cNvPicPr preferRelativeResize="0"/>
          <p:nvPr/>
        </p:nvPicPr>
        <p:blipFill rotWithShape="1">
          <a:blip r:embed="rId14">
            <a:alphaModFix/>
          </a:blip>
          <a:srcRect/>
          <a:stretch/>
        </p:blipFill>
        <p:spPr>
          <a:xfrm>
            <a:off x="6359946" y="3178131"/>
            <a:ext cx="1928279" cy="652756"/>
          </a:xfrm>
          <a:prstGeom prst="rect">
            <a:avLst/>
          </a:prstGeom>
          <a:noFill/>
          <a:ln>
            <a:noFill/>
          </a:ln>
        </p:spPr>
      </p:pic>
      <p:pic>
        <p:nvPicPr>
          <p:cNvPr id="118" name="Shape 118"/>
          <p:cNvPicPr preferRelativeResize="0"/>
          <p:nvPr/>
        </p:nvPicPr>
        <p:blipFill rotWithShape="1">
          <a:blip r:embed="rId15">
            <a:alphaModFix/>
          </a:blip>
          <a:srcRect/>
          <a:stretch/>
        </p:blipFill>
        <p:spPr>
          <a:xfrm>
            <a:off x="5751601" y="2246665"/>
            <a:ext cx="3264510" cy="487763"/>
          </a:xfrm>
          <a:prstGeom prst="rect">
            <a:avLst/>
          </a:prstGeom>
          <a:noFill/>
          <a:ln>
            <a:noFill/>
          </a:ln>
        </p:spPr>
      </p:pic>
      <p:pic>
        <p:nvPicPr>
          <p:cNvPr id="119" name="Shape 119"/>
          <p:cNvPicPr preferRelativeResize="0"/>
          <p:nvPr/>
        </p:nvPicPr>
        <p:blipFill rotWithShape="1">
          <a:blip r:embed="rId16">
            <a:alphaModFix/>
          </a:blip>
          <a:srcRect/>
          <a:stretch/>
        </p:blipFill>
        <p:spPr>
          <a:xfrm>
            <a:off x="3264625" y="6270919"/>
            <a:ext cx="2455536" cy="479855"/>
          </a:xfrm>
          <a:prstGeom prst="rect">
            <a:avLst/>
          </a:prstGeom>
          <a:noFill/>
          <a:ln>
            <a:noFill/>
          </a:ln>
        </p:spPr>
      </p:pic>
      <p:pic>
        <p:nvPicPr>
          <p:cNvPr id="120" name="Shape 120"/>
          <p:cNvPicPr preferRelativeResize="0"/>
          <p:nvPr/>
        </p:nvPicPr>
        <p:blipFill rotWithShape="1">
          <a:blip r:embed="rId17">
            <a:alphaModFix/>
          </a:blip>
          <a:srcRect r="54548"/>
          <a:stretch/>
        </p:blipFill>
        <p:spPr>
          <a:xfrm>
            <a:off x="514506" y="6145467"/>
            <a:ext cx="1790794" cy="588348"/>
          </a:xfrm>
          <a:prstGeom prst="rect">
            <a:avLst/>
          </a:prstGeom>
          <a:noFill/>
          <a:ln>
            <a:noFill/>
          </a:ln>
        </p:spPr>
      </p:pic>
      <p:pic>
        <p:nvPicPr>
          <p:cNvPr id="121" name="Shape 121"/>
          <p:cNvPicPr preferRelativeResize="0"/>
          <p:nvPr/>
        </p:nvPicPr>
        <p:blipFill rotWithShape="1">
          <a:blip r:embed="rId18">
            <a:alphaModFix/>
          </a:blip>
          <a:srcRect/>
          <a:stretch/>
        </p:blipFill>
        <p:spPr>
          <a:xfrm>
            <a:off x="6506296" y="5973869"/>
            <a:ext cx="1781928" cy="872271"/>
          </a:xfrm>
          <a:prstGeom prst="rect">
            <a:avLst/>
          </a:prstGeom>
          <a:noFill/>
          <a:ln>
            <a:noFill/>
          </a:ln>
        </p:spPr>
      </p:pic>
      <p:pic>
        <p:nvPicPr>
          <p:cNvPr id="122" name="Shape 122"/>
          <p:cNvPicPr preferRelativeResize="0"/>
          <p:nvPr/>
        </p:nvPicPr>
        <p:blipFill rotWithShape="1">
          <a:blip r:embed="rId19">
            <a:alphaModFix/>
          </a:blip>
          <a:srcRect/>
          <a:stretch/>
        </p:blipFill>
        <p:spPr>
          <a:xfrm>
            <a:off x="3583730" y="5017928"/>
            <a:ext cx="1817331" cy="1066166"/>
          </a:xfrm>
          <a:prstGeom prst="rect">
            <a:avLst/>
          </a:prstGeom>
          <a:noFill/>
          <a:ln>
            <a:noFill/>
          </a:ln>
        </p:spPr>
      </p:pic>
      <p:pic>
        <p:nvPicPr>
          <p:cNvPr id="123" name="Shape 123"/>
          <p:cNvPicPr preferRelativeResize="0"/>
          <p:nvPr/>
        </p:nvPicPr>
        <p:blipFill rotWithShape="1">
          <a:blip r:embed="rId20">
            <a:alphaModFix/>
          </a:blip>
          <a:srcRect/>
          <a:stretch/>
        </p:blipFill>
        <p:spPr>
          <a:xfrm>
            <a:off x="662910" y="5089748"/>
            <a:ext cx="1842272" cy="850279"/>
          </a:xfrm>
          <a:prstGeom prst="rect">
            <a:avLst/>
          </a:prstGeom>
          <a:noFill/>
          <a:ln>
            <a:noFill/>
          </a:ln>
        </p:spPr>
      </p:pic>
      <p:pic>
        <p:nvPicPr>
          <p:cNvPr id="124" name="Shape 124"/>
          <p:cNvPicPr preferRelativeResize="0"/>
          <p:nvPr/>
        </p:nvPicPr>
        <p:blipFill rotWithShape="1">
          <a:blip r:embed="rId21">
            <a:alphaModFix/>
          </a:blip>
          <a:srcRect/>
          <a:stretch/>
        </p:blipFill>
        <p:spPr>
          <a:xfrm>
            <a:off x="6524578" y="5365892"/>
            <a:ext cx="2174504" cy="572447"/>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250"/>
                                        <p:tgtEl>
                                          <p:spTgt spid="108"/>
                                        </p:tgtEl>
                                      </p:cBhvr>
                                    </p:animEffec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250"/>
                                        <p:tgtEl>
                                          <p:spTgt spid="111"/>
                                        </p:tgtEl>
                                      </p:cBhvr>
                                    </p:animEffect>
                                  </p:childTnLst>
                                </p:cTn>
                              </p:par>
                              <p:par>
                                <p:cTn id="11" presetID="10"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250"/>
                                        <p:tgtEl>
                                          <p:spTgt spid="109"/>
                                        </p:tgtEl>
                                      </p:cBhvr>
                                    </p:animEffect>
                                  </p:childTnLst>
                                </p:cTn>
                              </p:par>
                              <p:par>
                                <p:cTn id="14" presetID="10" presetClass="entr" presetSubtype="0" fill="hold"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fade">
                                      <p:cBhvr>
                                        <p:cTn id="16" dur="250"/>
                                        <p:tgtEl>
                                          <p:spTgt spid="110"/>
                                        </p:tgtEl>
                                      </p:cBhvr>
                                    </p:animEffect>
                                  </p:childTnLst>
                                </p:cTn>
                              </p:par>
                              <p:par>
                                <p:cTn id="17" presetID="10" presetClass="entr" presetSubtype="0"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250"/>
                                        <p:tgtEl>
                                          <p:spTgt spid="112"/>
                                        </p:tgtEl>
                                      </p:cBhvr>
                                    </p:animEffect>
                                  </p:childTnLst>
                                </p:cTn>
                              </p:par>
                              <p:par>
                                <p:cTn id="20" presetID="10" presetClass="entr" presetSubtype="0" fill="hold"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250"/>
                                        <p:tgtEl>
                                          <p:spTgt spid="116"/>
                                        </p:tgtEl>
                                      </p:cBhvr>
                                    </p:animEffect>
                                  </p:childTnLst>
                                </p:cTn>
                              </p:par>
                              <p:par>
                                <p:cTn id="23" presetID="10" presetClass="entr" presetSubtype="0"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250"/>
                                        <p:tgtEl>
                                          <p:spTgt spid="107"/>
                                        </p:tgtEl>
                                      </p:cBhvr>
                                    </p:animEffect>
                                  </p:childTnLst>
                                </p:cTn>
                              </p:par>
                              <p:par>
                                <p:cTn id="26" presetID="10" presetClass="entr" presetSubtype="0" fill="hold"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250"/>
                                        <p:tgtEl>
                                          <p:spTgt spid="113"/>
                                        </p:tgtEl>
                                      </p:cBhvr>
                                    </p:animEffect>
                                  </p:childTnLst>
                                </p:cTn>
                              </p:par>
                              <p:par>
                                <p:cTn id="29" presetID="10" presetClass="entr" presetSubtype="0"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250"/>
                                        <p:tgtEl>
                                          <p:spTgt spid="106"/>
                                        </p:tgtEl>
                                      </p:cBhvr>
                                    </p:animEffect>
                                  </p:childTnLst>
                                </p:cTn>
                              </p:par>
                              <p:par>
                                <p:cTn id="32" presetID="10" presetClass="entr" presetSubtype="0" fill="hold"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250"/>
                                        <p:tgtEl>
                                          <p:spTgt spid="117"/>
                                        </p:tgtEl>
                                      </p:cBhvr>
                                    </p:animEffect>
                                  </p:childTnLst>
                                </p:cTn>
                              </p:par>
                              <p:par>
                                <p:cTn id="35" presetID="10" presetClass="entr" presetSubtype="0" fill="hold"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fade">
                                      <p:cBhvr>
                                        <p:cTn id="37" dur="250"/>
                                        <p:tgtEl>
                                          <p:spTgt spid="114"/>
                                        </p:tgtEl>
                                      </p:cBhvr>
                                    </p:animEffect>
                                  </p:childTnLst>
                                </p:cTn>
                              </p:par>
                              <p:par>
                                <p:cTn id="38" presetID="10" presetClass="entr" presetSubtype="0" fill="hold" nodeType="withEffect">
                                  <p:stCondLst>
                                    <p:cond delay="0"/>
                                  </p:stCondLst>
                                  <p:childTnLst>
                                    <p:set>
                                      <p:cBhvr>
                                        <p:cTn id="39" dur="1" fill="hold">
                                          <p:stCondLst>
                                            <p:cond delay="0"/>
                                          </p:stCondLst>
                                        </p:cTn>
                                        <p:tgtEl>
                                          <p:spTgt spid="118"/>
                                        </p:tgtEl>
                                        <p:attrNameLst>
                                          <p:attrName>style.visibility</p:attrName>
                                        </p:attrNameLst>
                                      </p:cBhvr>
                                      <p:to>
                                        <p:strVal val="visible"/>
                                      </p:to>
                                    </p:set>
                                    <p:animEffect transition="in" filter="fade">
                                      <p:cBhvr>
                                        <p:cTn id="40" dur="250"/>
                                        <p:tgtEl>
                                          <p:spTgt spid="118"/>
                                        </p:tgtEl>
                                      </p:cBhvr>
                                    </p:animEffect>
                                  </p:childTnLst>
                                </p:cTn>
                              </p:par>
                              <p:par>
                                <p:cTn id="41" presetID="10" presetClass="entr" presetSubtype="0"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fade">
                                      <p:cBhvr>
                                        <p:cTn id="43" dur="250"/>
                                        <p:tgtEl>
                                          <p:spTgt spid="120"/>
                                        </p:tgtEl>
                                      </p:cBhvr>
                                    </p:animEffect>
                                  </p:childTnLst>
                                </p:cTn>
                              </p:par>
                              <p:par>
                                <p:cTn id="44" presetID="10" presetClass="entr" presetSubtype="0" fill="hold" nodeType="with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fade">
                                      <p:cBhvr>
                                        <p:cTn id="46" dur="250"/>
                                        <p:tgtEl>
                                          <p:spTgt spid="121"/>
                                        </p:tgtEl>
                                      </p:cBhvr>
                                    </p:animEffect>
                                  </p:childTnLst>
                                </p:cTn>
                              </p:par>
                              <p:par>
                                <p:cTn id="47" presetID="10" presetClass="entr" presetSubtype="0" fill="hold" nodeType="with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250"/>
                                        <p:tgtEl>
                                          <p:spTgt spid="123"/>
                                        </p:tgtEl>
                                      </p:cBhvr>
                                    </p:animEffect>
                                  </p:childTnLst>
                                </p:cTn>
                              </p:par>
                              <p:par>
                                <p:cTn id="50" presetID="10" presetClass="entr" presetSubtype="0" fill="hold" nodeType="with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fade">
                                      <p:cBhvr>
                                        <p:cTn id="52" dur="250"/>
                                        <p:tgtEl>
                                          <p:spTgt spid="122"/>
                                        </p:tgtEl>
                                      </p:cBhvr>
                                    </p:animEffect>
                                  </p:childTnLst>
                                </p:cTn>
                              </p:par>
                              <p:par>
                                <p:cTn id="53" presetID="10" presetClass="entr" presetSubtype="0" fill="hold" nodeType="with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fade">
                                      <p:cBhvr>
                                        <p:cTn id="55" dur="250"/>
                                        <p:tgtEl>
                                          <p:spTgt spid="119"/>
                                        </p:tgtEl>
                                      </p:cBhvr>
                                    </p:animEffect>
                                  </p:childTnLst>
                                </p:cTn>
                              </p:par>
                              <p:par>
                                <p:cTn id="56" presetID="10" presetClass="entr" presetSubtype="0" fill="hold" nodeType="withEffect">
                                  <p:stCondLst>
                                    <p:cond delay="0"/>
                                  </p:stCondLst>
                                  <p:childTnLst>
                                    <p:set>
                                      <p:cBhvr>
                                        <p:cTn id="57" dur="1" fill="hold">
                                          <p:stCondLst>
                                            <p:cond delay="0"/>
                                          </p:stCondLst>
                                        </p:cTn>
                                        <p:tgtEl>
                                          <p:spTgt spid="124"/>
                                        </p:tgtEl>
                                        <p:attrNameLst>
                                          <p:attrName>style.visibility</p:attrName>
                                        </p:attrNameLst>
                                      </p:cBhvr>
                                      <p:to>
                                        <p:strVal val="visible"/>
                                      </p:to>
                                    </p:set>
                                    <p:animEffect transition="in" filter="fade">
                                      <p:cBhvr>
                                        <p:cTn id="58" dur="2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768350" y="3347096"/>
            <a:ext cx="7359649" cy="3504424"/>
          </a:xfrm>
          <a:prstGeom prst="rect">
            <a:avLst/>
          </a:prstGeom>
          <a:noFill/>
          <a:ln>
            <a:noFill/>
          </a:ln>
        </p:spPr>
        <p:txBody>
          <a:bodyPr lIns="91425" tIns="45700" rIns="91425" bIns="45700" anchor="t" anchorCtr="0">
            <a:noAutofit/>
          </a:bodyPr>
          <a:lstStyle/>
          <a:p>
            <a:pPr marL="0" marR="0" lvl="0" indent="0" algn="l" rtl="0">
              <a:spcBef>
                <a:spcPts val="0"/>
              </a:spcBef>
              <a:buClr>
                <a:srgbClr val="6DB7D7"/>
              </a:buClr>
              <a:buFont typeface="Arial"/>
              <a:buNone/>
            </a:pPr>
            <a:endParaRPr sz="2400" b="0" i="0" u="none" strike="noStrike" cap="none" baseline="0">
              <a:solidFill>
                <a:srgbClr val="4A7C29"/>
              </a:solidFill>
              <a:latin typeface="Arial"/>
              <a:ea typeface="Arial"/>
              <a:cs typeface="Arial"/>
              <a:sym typeface="Arial"/>
            </a:endParaRPr>
          </a:p>
          <a:p>
            <a:pPr marL="0" marR="0" lvl="0" indent="0" algn="l" rtl="0">
              <a:spcBef>
                <a:spcPts val="1600"/>
              </a:spcBef>
              <a:buClr>
                <a:srgbClr val="6DB7D7"/>
              </a:buClr>
              <a:buFont typeface="Arial"/>
              <a:buNone/>
            </a:pPr>
            <a:endParaRPr sz="2400" b="0" i="0" u="none" strike="noStrike" cap="none" baseline="0">
              <a:solidFill>
                <a:srgbClr val="4A7C29"/>
              </a:solidFill>
              <a:latin typeface="Arial"/>
              <a:ea typeface="Arial"/>
              <a:cs typeface="Arial"/>
              <a:sym typeface="Arial"/>
            </a:endParaRPr>
          </a:p>
          <a:p>
            <a:pPr marL="0" marR="0" lvl="0" indent="0" algn="l" rtl="0">
              <a:spcBef>
                <a:spcPts val="1600"/>
              </a:spcBef>
              <a:buClr>
                <a:srgbClr val="6DB7D7"/>
              </a:buClr>
              <a:buFont typeface="Arial"/>
              <a:buNone/>
            </a:pPr>
            <a:endParaRPr sz="2400" b="0" i="0" u="none" strike="noStrike" cap="none" baseline="0">
              <a:solidFill>
                <a:srgbClr val="4A7C29"/>
              </a:solidFill>
              <a:latin typeface="Arial"/>
              <a:ea typeface="Arial"/>
              <a:cs typeface="Arial"/>
              <a:sym typeface="Arial"/>
            </a:endParaRPr>
          </a:p>
        </p:txBody>
      </p:sp>
      <p:sp>
        <p:nvSpPr>
          <p:cNvPr id="254" name="Shape 254"/>
          <p:cNvSpPr txBox="1">
            <a:spLocks noGrp="1"/>
          </p:cNvSpPr>
          <p:nvPr>
            <p:ph type="title"/>
          </p:nvPr>
        </p:nvSpPr>
        <p:spPr>
          <a:xfrm>
            <a:off x="471260" y="368073"/>
            <a:ext cx="8157028" cy="880154"/>
          </a:xfrm>
          <a:prstGeom prst="rect">
            <a:avLst/>
          </a:prstGeom>
          <a:solidFill>
            <a:srgbClr val="C00000"/>
          </a:solidFill>
          <a:ln>
            <a:noFill/>
          </a:ln>
        </p:spPr>
        <p:txBody>
          <a:bodyPr lIns="91425" tIns="45700" rIns="91425" bIns="45700" anchor="ctr" anchorCtr="0">
            <a:noAutofit/>
          </a:bodyPr>
          <a:lstStyle/>
          <a:p>
            <a:pPr marL="0" marR="0" lvl="0" indent="0" algn="ctr" rtl="0">
              <a:spcBef>
                <a:spcPts val="0"/>
              </a:spcBef>
              <a:spcAft>
                <a:spcPts val="0"/>
              </a:spcAft>
              <a:buClr>
                <a:srgbClr val="FFFFFF"/>
              </a:buClr>
              <a:buSzPct val="25000"/>
              <a:buFont typeface="Arial"/>
              <a:buNone/>
            </a:pPr>
            <a:r>
              <a:rPr lang="en-US" sz="3400" b="1" i="0" u="none" strike="noStrike" cap="none" baseline="0">
                <a:solidFill>
                  <a:srgbClr val="FFFFFF"/>
                </a:solidFill>
                <a:latin typeface="Arial"/>
                <a:ea typeface="Arial"/>
                <a:cs typeface="Arial"/>
                <a:sym typeface="Arial"/>
              </a:rPr>
              <a:t>Overcoming barriers</a:t>
            </a:r>
          </a:p>
        </p:txBody>
      </p:sp>
      <p:sp>
        <p:nvSpPr>
          <p:cNvPr id="255" name="Shape 255"/>
          <p:cNvSpPr txBox="1"/>
          <p:nvPr/>
        </p:nvSpPr>
        <p:spPr>
          <a:xfrm>
            <a:off x="1122616" y="2780822"/>
            <a:ext cx="6651115" cy="181588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i="0" u="none" strike="noStrike" cap="none" baseline="0">
                <a:solidFill>
                  <a:schemeClr val="dk1"/>
                </a:solidFill>
                <a:latin typeface="Arial"/>
                <a:ea typeface="Arial"/>
                <a:cs typeface="Arial"/>
                <a:sym typeface="Arial"/>
              </a:rPr>
              <a:t>“Will it be too time intensive?”</a:t>
            </a:r>
          </a:p>
          <a:p>
            <a:pPr marL="0" marR="0" lvl="0" indent="0" algn="ctr" rtl="0">
              <a:spcBef>
                <a:spcPts val="0"/>
              </a:spcBef>
              <a:buSzPct val="25000"/>
              <a:buNone/>
            </a:pPr>
            <a:r>
              <a:rPr lang="en-US" sz="2800" b="1" i="0" u="none" strike="noStrike" cap="none" baseline="0">
                <a:solidFill>
                  <a:schemeClr val="dk1"/>
                </a:solidFill>
                <a:latin typeface="Arial"/>
                <a:ea typeface="Arial"/>
                <a:cs typeface="Arial"/>
                <a:sym typeface="Arial"/>
              </a:rPr>
              <a:t>  </a:t>
            </a:r>
            <a:br>
              <a:rPr lang="en-US" sz="2800" b="1" i="0" u="none" strike="noStrike" cap="none" baseline="0">
                <a:solidFill>
                  <a:schemeClr val="dk1"/>
                </a:solidFill>
                <a:latin typeface="Arial"/>
                <a:ea typeface="Arial"/>
                <a:cs typeface="Arial"/>
                <a:sym typeface="Arial"/>
              </a:rPr>
            </a:br>
            <a:r>
              <a:rPr lang="en-US" sz="2800" b="1" i="0" u="none" strike="noStrike" cap="none" baseline="0">
                <a:solidFill>
                  <a:schemeClr val="dk1"/>
                </a:solidFill>
                <a:latin typeface="Arial"/>
                <a:ea typeface="Arial"/>
                <a:cs typeface="Arial"/>
                <a:sym typeface="Arial"/>
              </a:rPr>
              <a:t>“We do so many screenings already!”</a:t>
            </a:r>
          </a:p>
          <a:p>
            <a:pPr marL="0" marR="0" lvl="0" indent="0" algn="ctr" rtl="0">
              <a:spcBef>
                <a:spcPts val="0"/>
              </a:spcBef>
              <a:buNone/>
            </a:pPr>
            <a:endParaRPr sz="2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Title 1"/>
          <p:cNvSpPr txBox="1">
            <a:spLocks/>
          </p:cNvSpPr>
          <p:nvPr/>
        </p:nvSpPr>
        <p:spPr>
          <a:xfrm>
            <a:off x="685800" y="609600"/>
            <a:ext cx="6899275" cy="1082675"/>
          </a:xfrm>
          <a:prstGeom prst="rect">
            <a:avLst/>
          </a:prstGeom>
          <a:solidFill>
            <a:srgbClr val="C00000"/>
          </a:solidFill>
          <a:ln>
            <a:noFill/>
          </a:ln>
        </p:spPr>
        <p:txBody>
          <a:bodyPr wrap="square" lIns="91425" tIns="91425" rIns="91425" bIns="91425" numCol="1" anchor="b" anchorCtr="0" compatLnSpc="1">
            <a:prstTxWarp prst="textNoShape">
              <a:avLst/>
            </a:prstTxWarp>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accent1"/>
              </a:buClr>
              <a:buFont typeface="Arial"/>
              <a:buNone/>
              <a:defRPr sz="4600" b="0" i="0" u="none" strike="noStrike" cap="none" baseline="0">
                <a:solidFill>
                  <a:schemeClr val="accent1"/>
                </a:solidFill>
                <a:latin typeface="Arial"/>
                <a:ea typeface="Arial"/>
                <a:cs typeface="Arial"/>
                <a:sym typeface="Arial"/>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sz="3100" smtClean="0">
                <a:solidFill>
                  <a:schemeClr val="tx1"/>
                </a:solidFill>
                <a:latin typeface="Tw Cen MT Condensed" charset="0"/>
                <a:ea typeface="MS PGothic" charset="0"/>
                <a:cs typeface="MS PGothic" charset="0"/>
              </a:rPr>
              <a:t> </a:t>
            </a:r>
            <a:r>
              <a:rPr lang="en-US" sz="3100" smtClean="0">
                <a:solidFill>
                  <a:srgbClr val="FFFFFF"/>
                </a:solidFill>
                <a:latin typeface="Tw Cen MT Condensed" charset="0"/>
                <a:ea typeface="MS PGothic" charset="0"/>
                <a:cs typeface="MS PGothic" charset="0"/>
              </a:rPr>
              <a:t>ONE</a:t>
            </a:r>
            <a:r>
              <a:rPr lang="en-US" sz="3100" smtClean="0">
                <a:solidFill>
                  <a:schemeClr val="tx1"/>
                </a:solidFill>
                <a:latin typeface="Tw Cen MT Condensed" charset="0"/>
                <a:ea typeface="MS PGothic" charset="0"/>
                <a:cs typeface="MS PGothic" charset="0"/>
              </a:rPr>
              <a:t> </a:t>
            </a:r>
            <a:r>
              <a:rPr lang="en-US" sz="3100" smtClean="0">
                <a:solidFill>
                  <a:srgbClr val="FFFFFF"/>
                </a:solidFill>
                <a:latin typeface="Tw Cen MT Condensed" charset="0"/>
                <a:ea typeface="MS PGothic" charset="0"/>
                <a:cs typeface="MS PGothic" charset="0"/>
              </a:rPr>
              <a:t>KEY QUESTION® OUTCOMES</a:t>
            </a:r>
            <a:endParaRPr lang="en-US" sz="3100" dirty="0">
              <a:solidFill>
                <a:srgbClr val="FFFFFF"/>
              </a:solidFill>
              <a:latin typeface="Tw Cen MT Condensed" charset="0"/>
            </a:endParaRPr>
          </a:p>
        </p:txBody>
      </p:sp>
      <p:sp>
        <p:nvSpPr>
          <p:cNvPr id="5" name="Content Placeholder 2"/>
          <p:cNvSpPr txBox="1">
            <a:spLocks/>
          </p:cNvSpPr>
          <p:nvPr/>
        </p:nvSpPr>
        <p:spPr>
          <a:xfrm>
            <a:off x="762000" y="1905000"/>
            <a:ext cx="8001000" cy="4724400"/>
          </a:xfrm>
          <a:prstGeom prst="rect">
            <a:avLst/>
          </a:prstGeom>
          <a:noFill/>
          <a:ln>
            <a:noFill/>
          </a:ln>
        </p:spPr>
        <p:txBody>
          <a:bodyPr lIns="91425" tIns="91425" rIns="91425" bIns="91425" anchor="t" anchorCtr="0">
            <a:normAutofit/>
          </a:bodyPr>
          <a:lstStyle>
            <a:defPPr marR="0" algn="l" rtl="0">
              <a:lnSpc>
                <a:spcPct val="100000"/>
              </a:lnSpc>
              <a:spcBef>
                <a:spcPts val="0"/>
              </a:spcBef>
              <a:spcAft>
                <a:spcPts val="0"/>
              </a:spcAft>
            </a:defPPr>
            <a:lvl1pPr marL="349250" marR="0" indent="-181610" algn="l" rtl="0">
              <a:lnSpc>
                <a:spcPct val="100000"/>
              </a:lnSpc>
              <a:spcBef>
                <a:spcPts val="0"/>
              </a:spcBef>
              <a:spcAft>
                <a:spcPts val="0"/>
              </a:spcAft>
              <a:buClr>
                <a:srgbClr val="6DB7D7"/>
              </a:buClr>
              <a:buFont typeface="Noto Symbol"/>
              <a:buChar char="●"/>
              <a:defRPr sz="2400" b="0" i="0" u="none" strike="noStrike" cap="none" baseline="0">
                <a:solidFill>
                  <a:srgbClr val="595959"/>
                </a:solidFill>
                <a:latin typeface="Arial"/>
                <a:ea typeface="Arial"/>
                <a:cs typeface="Arial"/>
                <a:sym typeface="Arial"/>
                <a:rtl val="0"/>
              </a:defRPr>
            </a:lvl1pPr>
            <a:lvl2pPr marL="685800" marR="0" indent="-189230" algn="l" rtl="0">
              <a:lnSpc>
                <a:spcPct val="100000"/>
              </a:lnSpc>
              <a:spcBef>
                <a:spcPts val="0"/>
              </a:spcBef>
              <a:spcAft>
                <a:spcPts val="0"/>
              </a:spcAft>
              <a:buClr>
                <a:srgbClr val="205C77"/>
              </a:buClr>
              <a:buFont typeface="Noto Symbol"/>
              <a:buChar char="●"/>
              <a:defRPr sz="2200" b="0" i="0" u="none" strike="noStrike" cap="none" baseline="0">
                <a:solidFill>
                  <a:srgbClr val="595959"/>
                </a:solidFill>
                <a:latin typeface="Arial"/>
                <a:ea typeface="Arial"/>
                <a:cs typeface="Arial"/>
                <a:sym typeface="Arial"/>
                <a:rtl val="0"/>
              </a:defRPr>
            </a:lvl2pPr>
            <a:lvl3pPr marL="968375" marR="0" indent="-142875" algn="l" rtl="0">
              <a:lnSpc>
                <a:spcPct val="100000"/>
              </a:lnSpc>
              <a:spcBef>
                <a:spcPts val="0"/>
              </a:spcBef>
              <a:spcAft>
                <a:spcPts val="0"/>
              </a:spcAft>
              <a:buClr>
                <a:srgbClr val="6DB7D7"/>
              </a:buClr>
              <a:buFont typeface="Noto Symbol"/>
              <a:buChar char="●"/>
              <a:defRPr sz="2000" b="0" i="0" u="none" strike="noStrike" cap="none" baseline="0">
                <a:solidFill>
                  <a:srgbClr val="595959"/>
                </a:solidFill>
                <a:latin typeface="Arial"/>
                <a:ea typeface="Arial"/>
                <a:cs typeface="Arial"/>
                <a:sym typeface="Arial"/>
                <a:rtl val="0"/>
              </a:defRPr>
            </a:lvl3pPr>
            <a:lvl4pPr marL="1263650" marR="0" indent="-172719" algn="l" rtl="0">
              <a:lnSpc>
                <a:spcPct val="100000"/>
              </a:lnSpc>
              <a:spcBef>
                <a:spcPts val="0"/>
              </a:spcBef>
              <a:spcAft>
                <a:spcPts val="0"/>
              </a:spcAft>
              <a:buClr>
                <a:srgbClr val="205C77"/>
              </a:buClr>
              <a:buFont typeface="Noto Symbol"/>
              <a:buChar char="●"/>
              <a:defRPr sz="1800" b="0" i="0" u="none" strike="noStrike" cap="none" baseline="0">
                <a:solidFill>
                  <a:srgbClr val="595959"/>
                </a:solidFill>
                <a:latin typeface="Arial"/>
                <a:ea typeface="Arial"/>
                <a:cs typeface="Arial"/>
                <a:sym typeface="Arial"/>
                <a:rtl val="0"/>
              </a:defRPr>
            </a:lvl4pPr>
            <a:lvl5pPr marL="1546225" marR="0" indent="-163194" algn="l" rtl="0">
              <a:lnSpc>
                <a:spcPct val="100000"/>
              </a:lnSpc>
              <a:spcBef>
                <a:spcPts val="0"/>
              </a:spcBef>
              <a:spcAft>
                <a:spcPts val="0"/>
              </a:spcAft>
              <a:buClr>
                <a:srgbClr val="6DB7D7"/>
              </a:buClr>
              <a:buFont typeface="Noto Symbol"/>
              <a:buChar char="●"/>
              <a:defRPr sz="1800" b="0" i="0" u="none" strike="noStrike" cap="none" baseline="0">
                <a:solidFill>
                  <a:srgbClr val="595959"/>
                </a:solidFill>
                <a:latin typeface="Arial"/>
                <a:ea typeface="Arial"/>
                <a:cs typeface="Arial"/>
                <a:sym typeface="Arial"/>
                <a:rtl val="0"/>
              </a:defRPr>
            </a:lvl5pPr>
            <a:lvl6pPr marL="1828800" marR="0" indent="-166370" algn="l" rtl="0">
              <a:lnSpc>
                <a:spcPct val="100000"/>
              </a:lnSpc>
              <a:spcBef>
                <a:spcPts val="0"/>
              </a:spcBef>
              <a:spcAft>
                <a:spcPts val="0"/>
              </a:spcAft>
              <a:buClr>
                <a:schemeClr val="accent2"/>
              </a:buClr>
              <a:buFont typeface="Noto Symbol"/>
              <a:buChar char="●"/>
              <a:defRPr sz="1800" b="0" i="0" u="none" strike="noStrike" cap="none" baseline="0">
                <a:solidFill>
                  <a:srgbClr val="595959"/>
                </a:solidFill>
                <a:latin typeface="Arial"/>
                <a:ea typeface="Arial"/>
                <a:cs typeface="Arial"/>
                <a:sym typeface="Arial"/>
                <a:rtl val="0"/>
              </a:defRPr>
            </a:lvl6pPr>
            <a:lvl7pPr marL="2117725" marR="0" indent="-163195" algn="l" rtl="0">
              <a:lnSpc>
                <a:spcPct val="100000"/>
              </a:lnSpc>
              <a:spcBef>
                <a:spcPts val="0"/>
              </a:spcBef>
              <a:spcAft>
                <a:spcPts val="0"/>
              </a:spcAft>
              <a:buClr>
                <a:srgbClr val="6DB7D7"/>
              </a:buClr>
              <a:buFont typeface="Noto Symbol"/>
              <a:buChar char="●"/>
              <a:defRPr sz="1800" b="0" i="0" u="none" strike="noStrike" cap="none" baseline="0">
                <a:solidFill>
                  <a:srgbClr val="595959"/>
                </a:solidFill>
                <a:latin typeface="Arial"/>
                <a:ea typeface="Arial"/>
                <a:cs typeface="Arial"/>
                <a:sym typeface="Arial"/>
                <a:rtl val="0"/>
              </a:defRPr>
            </a:lvl7pPr>
            <a:lvl8pPr marL="2398713" marR="0" indent="-164783" algn="l" rtl="0">
              <a:lnSpc>
                <a:spcPct val="100000"/>
              </a:lnSpc>
              <a:spcBef>
                <a:spcPts val="0"/>
              </a:spcBef>
              <a:spcAft>
                <a:spcPts val="0"/>
              </a:spcAft>
              <a:buClr>
                <a:schemeClr val="accent2"/>
              </a:buClr>
              <a:buFont typeface="Noto Symbol"/>
              <a:buChar char="●"/>
              <a:defRPr sz="1800" b="0" i="0" u="none" strike="noStrike" cap="none" baseline="0">
                <a:solidFill>
                  <a:srgbClr val="595959"/>
                </a:solidFill>
                <a:latin typeface="Arial"/>
                <a:ea typeface="Arial"/>
                <a:cs typeface="Arial"/>
                <a:sym typeface="Arial"/>
                <a:rtl val="0"/>
              </a:defRPr>
            </a:lvl8pPr>
            <a:lvl9pPr marL="2689225" marR="0" indent="-163195" algn="l" rtl="0">
              <a:lnSpc>
                <a:spcPct val="100000"/>
              </a:lnSpc>
              <a:spcBef>
                <a:spcPts val="0"/>
              </a:spcBef>
              <a:spcAft>
                <a:spcPts val="0"/>
              </a:spcAft>
              <a:buClr>
                <a:srgbClr val="6DB7D7"/>
              </a:buClr>
              <a:buFont typeface="Noto Symbol"/>
              <a:buChar char="●"/>
              <a:defRPr sz="1800" b="0" i="0" u="none" strike="noStrike" cap="none" baseline="0">
                <a:solidFill>
                  <a:srgbClr val="595959"/>
                </a:solidFill>
                <a:latin typeface="Arial"/>
                <a:ea typeface="Arial"/>
                <a:cs typeface="Arial"/>
                <a:sym typeface="Arial"/>
                <a:rtl val="0"/>
              </a:defRPr>
            </a:lvl9pPr>
          </a:lstStyle>
          <a:p>
            <a:pPr>
              <a:buFont typeface="Tw Cen MT" panose="020B0602020104020603" pitchFamily="34" charset="0"/>
              <a:buChar char=" "/>
              <a:defRPr/>
            </a:pPr>
            <a:endParaRPr lang="en-US" sz="675" smtClean="0">
              <a:ea typeface="+mn-ea"/>
            </a:endParaRPr>
          </a:p>
          <a:p>
            <a:pPr>
              <a:buFont typeface="Tw Cen MT" panose="020B0602020104020603" pitchFamily="34" charset="0"/>
              <a:buChar char=" "/>
              <a:defRPr/>
            </a:pPr>
            <a:r>
              <a:rPr lang="en-US" b="1" smtClean="0"/>
              <a:t>At Community Health Clinics:</a:t>
            </a:r>
          </a:p>
          <a:p>
            <a:pPr lvl="2">
              <a:buFont typeface="Wingdings 3" panose="05040102010807070707" pitchFamily="18" charset="2"/>
              <a:buChar char=""/>
              <a:defRPr/>
            </a:pPr>
            <a:r>
              <a:rPr lang="en-US" sz="2400" smtClean="0">
                <a:ea typeface="+mn-ea"/>
              </a:rPr>
              <a:t>30% of women needed follow-up with contraception or preconception care</a:t>
            </a:r>
          </a:p>
          <a:p>
            <a:pPr lvl="2">
              <a:buFont typeface="Wingdings 3" panose="05040102010807070707" pitchFamily="18" charset="2"/>
              <a:buChar char=""/>
              <a:defRPr/>
            </a:pPr>
            <a:r>
              <a:rPr lang="en-US" sz="2400" smtClean="0">
                <a:ea typeface="+mn-ea"/>
              </a:rPr>
              <a:t>70% did not require any follow-up services</a:t>
            </a:r>
          </a:p>
          <a:p>
            <a:pPr>
              <a:buFont typeface="Tw Cen MT" panose="020B0602020104020603" pitchFamily="34" charset="0"/>
              <a:buChar char=" "/>
              <a:defRPr/>
            </a:pPr>
            <a:endParaRPr lang="en-US" smtClean="0">
              <a:ea typeface="+mn-ea"/>
            </a:endParaRPr>
          </a:p>
          <a:p>
            <a:pPr>
              <a:buFont typeface="Tw Cen MT" panose="020B0602020104020603" pitchFamily="34" charset="0"/>
              <a:buChar char=" "/>
              <a:defRPr/>
            </a:pPr>
            <a:r>
              <a:rPr lang="en-US" b="1" smtClean="0"/>
              <a:t>At Public Health Clinics:</a:t>
            </a:r>
          </a:p>
          <a:p>
            <a:pPr lvl="2">
              <a:buFont typeface="Wingdings 3" panose="05040102010807070707" pitchFamily="18" charset="2"/>
              <a:buChar char=""/>
              <a:defRPr/>
            </a:pPr>
            <a:r>
              <a:rPr lang="en-US" sz="2400" smtClean="0">
                <a:ea typeface="+mn-ea"/>
              </a:rPr>
              <a:t>60% of women were happy with their current method of contraception</a:t>
            </a:r>
          </a:p>
          <a:p>
            <a:pPr lvl="2">
              <a:buFont typeface="Wingdings 3" panose="05040102010807070707" pitchFamily="18" charset="2"/>
              <a:buChar char=""/>
              <a:defRPr/>
            </a:pPr>
            <a:r>
              <a:rPr lang="en-US" sz="2400" smtClean="0">
                <a:ea typeface="+mn-ea"/>
              </a:rPr>
              <a:t>23% received new contraception services</a:t>
            </a:r>
          </a:p>
          <a:p>
            <a:pPr lvl="2">
              <a:buFont typeface="Wingdings 3" panose="05040102010807070707" pitchFamily="18" charset="2"/>
              <a:buChar char=""/>
              <a:defRPr/>
            </a:pPr>
            <a:r>
              <a:rPr lang="en-US" sz="2400" smtClean="0">
                <a:ea typeface="+mn-ea"/>
              </a:rPr>
              <a:t>12% were given preconception care and advised to start folic acid</a:t>
            </a:r>
          </a:p>
          <a:p>
            <a:pPr marL="85725" indent="0">
              <a:buFont typeface="Tw Cen MT" panose="020B0602020104020603" pitchFamily="34" charset="0"/>
              <a:buNone/>
              <a:defRPr/>
            </a:pPr>
            <a:endParaRPr lang="en-US" dirty="0">
              <a:ea typeface="+mn-ea"/>
            </a:endParaRPr>
          </a:p>
        </p:txBody>
      </p:sp>
    </p:spTree>
    <p:extLst>
      <p:ext uri="{BB962C8B-B14F-4D97-AF65-F5344CB8AC3E}">
        <p14:creationId xmlns:p14="http://schemas.microsoft.com/office/powerpoint/2010/main" val="405123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549275" y="478970"/>
            <a:ext cx="8042276" cy="965561"/>
          </a:xfrm>
          <a:prstGeom prst="rect">
            <a:avLst/>
          </a:prstGeom>
          <a:solidFill>
            <a:srgbClr val="C00000"/>
          </a:solidFill>
          <a:ln>
            <a:noFill/>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3400" b="1" i="0" u="none" strike="noStrike" cap="none" baseline="0">
                <a:solidFill>
                  <a:srgbClr val="FFFFFF"/>
                </a:solidFill>
                <a:latin typeface="Arial"/>
                <a:ea typeface="Arial"/>
                <a:cs typeface="Arial"/>
                <a:sym typeface="Arial"/>
              </a:rPr>
              <a:t>Implementation Sites</a:t>
            </a:r>
          </a:p>
        </p:txBody>
      </p:sp>
      <p:sp>
        <p:nvSpPr>
          <p:cNvPr id="248" name="Shape 248"/>
          <p:cNvSpPr txBox="1">
            <a:spLocks noGrp="1"/>
          </p:cNvSpPr>
          <p:nvPr>
            <p:ph type="body" idx="1"/>
          </p:nvPr>
        </p:nvSpPr>
        <p:spPr>
          <a:xfrm>
            <a:off x="549274" y="1600200"/>
            <a:ext cx="8156842" cy="5029257"/>
          </a:xfrm>
          <a:prstGeom prst="rect">
            <a:avLst/>
          </a:prstGeom>
          <a:noFill/>
          <a:ln>
            <a:noFill/>
          </a:ln>
        </p:spPr>
        <p:txBody>
          <a:bodyPr lIns="91425" tIns="45700" rIns="91425" bIns="45700" anchor="t" anchorCtr="0">
            <a:noAutofit/>
          </a:bodyPr>
          <a:lstStyle/>
          <a:p>
            <a:pPr marL="349250" marR="0" lvl="0" indent="-349250" algn="l" rtl="0">
              <a:spcBef>
                <a:spcPts val="0"/>
              </a:spcBef>
              <a:buClr>
                <a:srgbClr val="6DB7D7"/>
              </a:buClr>
              <a:buSzPct val="110000"/>
              <a:buFont typeface="Noto Symbol"/>
              <a:buChar char="●"/>
            </a:pPr>
            <a:r>
              <a:rPr lang="en-US" sz="2400" b="0" i="0" u="none" strike="noStrike" cap="none" baseline="0">
                <a:solidFill>
                  <a:srgbClr val="595959"/>
                </a:solidFill>
                <a:latin typeface="Arial"/>
                <a:ea typeface="Arial"/>
                <a:cs typeface="Arial"/>
                <a:sym typeface="Arial"/>
              </a:rPr>
              <a:t>WIC Program</a:t>
            </a:r>
          </a:p>
          <a:p>
            <a:pPr marL="349250" marR="0" lvl="0" indent="-349250" algn="l" rtl="0">
              <a:spcBef>
                <a:spcPts val="2000"/>
              </a:spcBef>
              <a:buClr>
                <a:srgbClr val="6DB7D7"/>
              </a:buClr>
              <a:buSzPct val="110000"/>
              <a:buFont typeface="Noto Symbol"/>
              <a:buChar char="●"/>
            </a:pPr>
            <a:r>
              <a:rPr lang="en-US" sz="2400" b="0" i="0" u="none" strike="noStrike" cap="none" baseline="0">
                <a:solidFill>
                  <a:srgbClr val="595959"/>
                </a:solidFill>
                <a:latin typeface="Arial"/>
                <a:ea typeface="Arial"/>
                <a:cs typeface="Arial"/>
                <a:sym typeface="Arial"/>
              </a:rPr>
              <a:t>Family Planning</a:t>
            </a:r>
          </a:p>
          <a:p>
            <a:pPr marL="349250" marR="0" lvl="0" indent="-349250" algn="l" rtl="0">
              <a:spcBef>
                <a:spcPts val="2000"/>
              </a:spcBef>
              <a:buClr>
                <a:srgbClr val="6DB7D7"/>
              </a:buClr>
              <a:buSzPct val="110000"/>
              <a:buFont typeface="Noto Symbol"/>
              <a:buChar char="●"/>
            </a:pPr>
            <a:r>
              <a:rPr lang="en-US" sz="2400" b="0" i="0" u="none" strike="noStrike" cap="none" baseline="0">
                <a:solidFill>
                  <a:srgbClr val="595959"/>
                </a:solidFill>
                <a:latin typeface="Arial"/>
                <a:ea typeface="Arial"/>
                <a:cs typeface="Arial"/>
                <a:sym typeface="Arial"/>
              </a:rPr>
              <a:t>Head Start/Early Head Start*</a:t>
            </a:r>
          </a:p>
          <a:p>
            <a:pPr marL="349250" marR="0" lvl="0" indent="-349250" algn="l" rtl="0">
              <a:spcBef>
                <a:spcPts val="2000"/>
              </a:spcBef>
              <a:buClr>
                <a:srgbClr val="6DB7D7"/>
              </a:buClr>
              <a:buSzPct val="110000"/>
              <a:buFont typeface="Noto Symbol"/>
              <a:buChar char="●"/>
            </a:pPr>
            <a:r>
              <a:rPr lang="en-US" sz="2400" b="0" i="0" u="none" strike="noStrike" cap="none" baseline="0">
                <a:solidFill>
                  <a:srgbClr val="595959"/>
                </a:solidFill>
                <a:latin typeface="Arial"/>
                <a:ea typeface="Arial"/>
                <a:cs typeface="Arial"/>
                <a:sym typeface="Arial"/>
              </a:rPr>
              <a:t>Healthy Start of Southern Oregon*</a:t>
            </a:r>
          </a:p>
          <a:p>
            <a:pPr marL="349250" marR="0" lvl="0" indent="-349250" algn="l" rtl="0">
              <a:spcBef>
                <a:spcPts val="2000"/>
              </a:spcBef>
              <a:buClr>
                <a:srgbClr val="6DB7D7"/>
              </a:buClr>
              <a:buSzPct val="110000"/>
              <a:buFont typeface="Noto Symbol"/>
              <a:buChar char="●"/>
            </a:pPr>
            <a:r>
              <a:rPr lang="en-US" sz="2400" b="0" i="0" u="none" strike="noStrike" cap="none" baseline="0">
                <a:solidFill>
                  <a:srgbClr val="595959"/>
                </a:solidFill>
                <a:latin typeface="Arial"/>
                <a:ea typeface="Arial"/>
                <a:cs typeface="Arial"/>
                <a:sym typeface="Arial"/>
              </a:rPr>
              <a:t>Healthy Families of America*</a:t>
            </a:r>
          </a:p>
          <a:p>
            <a:pPr marL="349250" marR="0" lvl="0" indent="-349250" algn="l" rtl="0">
              <a:spcBef>
                <a:spcPts val="2000"/>
              </a:spcBef>
              <a:buClr>
                <a:srgbClr val="6DB7D7"/>
              </a:buClr>
              <a:buSzPct val="110000"/>
              <a:buFont typeface="Noto Symbol"/>
              <a:buChar char="●"/>
            </a:pPr>
            <a:r>
              <a:rPr lang="en-US" sz="2400" b="0" i="0" u="none" strike="noStrike" cap="none" baseline="0">
                <a:solidFill>
                  <a:srgbClr val="595959"/>
                </a:solidFill>
                <a:latin typeface="Arial"/>
                <a:ea typeface="Arial"/>
                <a:cs typeface="Arial"/>
                <a:sym typeface="Arial"/>
              </a:rPr>
              <a:t>Advantage Dental (expanding to all Oregon sites!)</a:t>
            </a:r>
          </a:p>
          <a:p>
            <a:pPr marL="349250" marR="0" lvl="0" indent="-349250" algn="l" rtl="0">
              <a:spcBef>
                <a:spcPts val="2000"/>
              </a:spcBef>
              <a:buClr>
                <a:srgbClr val="6DB7D7"/>
              </a:buClr>
              <a:buSzPct val="110000"/>
              <a:buFont typeface="Noto Symbol"/>
              <a:buChar char="●"/>
            </a:pPr>
            <a:r>
              <a:rPr lang="en-US" sz="2400" b="0" i="0" u="none" strike="noStrike" cap="none" baseline="0">
                <a:solidFill>
                  <a:srgbClr val="595959"/>
                </a:solidFill>
                <a:latin typeface="Arial"/>
                <a:ea typeface="Arial"/>
                <a:cs typeface="Arial"/>
                <a:sym typeface="Arial"/>
              </a:rPr>
              <a:t>FQHCs &amp; Private Health Care Providers</a:t>
            </a:r>
          </a:p>
          <a:p>
            <a:pPr marL="0" marR="0" lvl="0" indent="0" algn="l" rtl="0">
              <a:spcBef>
                <a:spcPts val="2000"/>
              </a:spcBef>
              <a:buClr>
                <a:srgbClr val="6DB7D7"/>
              </a:buClr>
              <a:buSzPct val="25000"/>
              <a:buFont typeface="Noto Symbol"/>
              <a:buNone/>
            </a:pPr>
            <a:r>
              <a:rPr lang="en-US" sz="2400" b="0" i="0" u="none" strike="noStrike" cap="none" baseline="0">
                <a:solidFill>
                  <a:srgbClr val="595959"/>
                </a:solidFill>
                <a:latin typeface="Arial"/>
                <a:ea typeface="Arial"/>
                <a:cs typeface="Arial"/>
                <a:sym typeface="Arial"/>
              </a:rPr>
              <a:t>*Includes Douglas County</a:t>
            </a:r>
          </a:p>
          <a:p>
            <a:pPr marL="0" marR="0" lvl="0" indent="0" algn="l" rtl="0">
              <a:spcBef>
                <a:spcPts val="2000"/>
              </a:spcBef>
              <a:buClr>
                <a:srgbClr val="6DB7D7"/>
              </a:buClr>
              <a:buFont typeface="Noto Symbol"/>
              <a:buNone/>
            </a:pPr>
            <a:endParaRPr sz="2400" b="0" i="0" u="none" strike="noStrike" cap="none" baseline="0">
              <a:solidFill>
                <a:srgbClr val="595959"/>
              </a:solidFill>
              <a:latin typeface="Arial"/>
              <a:ea typeface="Arial"/>
              <a:cs typeface="Arial"/>
              <a:sym typeface="Arial"/>
            </a:endParaRPr>
          </a:p>
          <a:p>
            <a:pPr marL="349250" marR="0" lvl="0" indent="-181610" algn="l" rtl="0">
              <a:spcBef>
                <a:spcPts val="2000"/>
              </a:spcBef>
              <a:buClr>
                <a:srgbClr val="6DB7D7"/>
              </a:buClr>
              <a:buFont typeface="Noto Symbol"/>
              <a:buNone/>
            </a:pPr>
            <a:endParaRPr sz="2400" b="0" i="0" u="none" strike="noStrike" cap="none" baseline="0">
              <a:solidFill>
                <a:srgbClr val="595959"/>
              </a:solidFill>
              <a:latin typeface="Arial"/>
              <a:ea typeface="Arial"/>
              <a:cs typeface="Arial"/>
              <a:sym typeface="Arial"/>
            </a:endParaRPr>
          </a:p>
          <a:p>
            <a:pPr marL="349250" marR="0" lvl="0" indent="-181610" algn="l" rtl="0">
              <a:spcBef>
                <a:spcPts val="2000"/>
              </a:spcBef>
              <a:buClr>
                <a:srgbClr val="6DB7D7"/>
              </a:buClr>
              <a:buFont typeface="Noto Symbol"/>
              <a:buNone/>
            </a:pPr>
            <a:endParaRPr sz="2400" b="0" i="0" u="none" strike="noStrike" cap="none" baseline="0">
              <a:solidFill>
                <a:srgbClr val="595959"/>
              </a:solidFill>
              <a:latin typeface="Arial"/>
              <a:ea typeface="Arial"/>
              <a:cs typeface="Arial"/>
              <a:sym typeface="Arial"/>
            </a:endParaRPr>
          </a:p>
          <a:p>
            <a:pPr marL="349250" marR="0" lvl="0" indent="-181610" algn="l" rtl="0">
              <a:spcBef>
                <a:spcPts val="2000"/>
              </a:spcBef>
              <a:buClr>
                <a:srgbClr val="6DB7D7"/>
              </a:buClr>
              <a:buFont typeface="Noto Symbol"/>
              <a:buNone/>
            </a:pPr>
            <a:endParaRPr sz="2400" b="0" i="0" u="none" strike="noStrike" cap="none" baseline="0">
              <a:solidFill>
                <a:srgbClr val="595959"/>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549275" y="333829"/>
            <a:ext cx="8042276" cy="963127"/>
          </a:xfrm>
          <a:prstGeom prst="rect">
            <a:avLst/>
          </a:prstGeom>
          <a:solidFill>
            <a:srgbClr val="C00000"/>
          </a:solidFill>
          <a:ln>
            <a:noFill/>
          </a:ln>
        </p:spPr>
        <p:txBody>
          <a:bodyPr lIns="91425" tIns="45700" rIns="91425" bIns="45700" anchor="ctr" anchorCtr="0">
            <a:noAutofit/>
          </a:bodyPr>
          <a:lstStyle/>
          <a:p>
            <a:pPr marL="0" marR="0" lvl="0" indent="0" algn="ctr" rtl="0">
              <a:spcBef>
                <a:spcPts val="0"/>
              </a:spcBef>
              <a:spcAft>
                <a:spcPts val="0"/>
              </a:spcAft>
              <a:buClr>
                <a:srgbClr val="FFFFFF"/>
              </a:buClr>
              <a:buSzPct val="25000"/>
              <a:buFont typeface="Arial"/>
              <a:buNone/>
            </a:pPr>
            <a:r>
              <a:rPr lang="en-US" sz="3400" b="1" i="0" u="none" strike="noStrike" cap="none" baseline="0">
                <a:solidFill>
                  <a:srgbClr val="FFFFFF"/>
                </a:solidFill>
                <a:latin typeface="Arial"/>
                <a:ea typeface="Arial"/>
                <a:cs typeface="Arial"/>
                <a:sym typeface="Arial"/>
              </a:rPr>
              <a:t>Acknowledgements</a:t>
            </a:r>
          </a:p>
        </p:txBody>
      </p:sp>
      <p:pic>
        <p:nvPicPr>
          <p:cNvPr id="262" name="Shape 262"/>
          <p:cNvPicPr preferRelativeResize="0"/>
          <p:nvPr/>
        </p:nvPicPr>
        <p:blipFill rotWithShape="1">
          <a:blip r:embed="rId3">
            <a:alphaModFix/>
          </a:blip>
          <a:srcRect/>
          <a:stretch/>
        </p:blipFill>
        <p:spPr>
          <a:xfrm>
            <a:off x="5598117" y="1577121"/>
            <a:ext cx="3249019" cy="2476091"/>
          </a:xfrm>
          <a:prstGeom prst="rect">
            <a:avLst/>
          </a:prstGeom>
          <a:noFill/>
          <a:ln>
            <a:noFill/>
          </a:ln>
        </p:spPr>
      </p:pic>
      <p:sp>
        <p:nvSpPr>
          <p:cNvPr id="263" name="Shape 263"/>
          <p:cNvSpPr txBox="1">
            <a:spLocks noGrp="1"/>
          </p:cNvSpPr>
          <p:nvPr>
            <p:ph type="body" idx="1"/>
          </p:nvPr>
        </p:nvSpPr>
        <p:spPr>
          <a:xfrm>
            <a:off x="293687" y="1706669"/>
            <a:ext cx="8553450" cy="4479924"/>
          </a:xfrm>
          <a:prstGeom prst="rect">
            <a:avLst/>
          </a:prstGeom>
          <a:noFill/>
          <a:ln>
            <a:noFill/>
          </a:ln>
        </p:spPr>
        <p:txBody>
          <a:bodyPr lIns="91425" tIns="45700" rIns="91425" bIns="45700" anchor="t" anchorCtr="0">
            <a:noAutofit/>
          </a:bodyPr>
          <a:lstStyle/>
          <a:p>
            <a:pPr marL="0" marR="0" lvl="0" indent="0" algn="l" rtl="0">
              <a:spcBef>
                <a:spcPts val="0"/>
              </a:spcBef>
              <a:buClr>
                <a:srgbClr val="6DB7D7"/>
              </a:buClr>
              <a:buSzPct val="25000"/>
              <a:buFont typeface="Noto Symbol"/>
              <a:buNone/>
            </a:pPr>
            <a:r>
              <a:rPr lang="en-US" sz="2800" b="1" i="0" u="none" strike="noStrike" cap="none" baseline="0">
                <a:solidFill>
                  <a:schemeClr val="dk1"/>
                </a:solidFill>
                <a:latin typeface="Arial"/>
                <a:ea typeface="Arial"/>
                <a:cs typeface="Arial"/>
                <a:sym typeface="Arial"/>
              </a:rPr>
              <a:t>Implementation Manual</a:t>
            </a:r>
          </a:p>
          <a:p>
            <a:pPr marL="685800" marR="0" lvl="1" indent="-342900" algn="l" rtl="0">
              <a:spcBef>
                <a:spcPts val="600"/>
              </a:spcBef>
              <a:buClr>
                <a:srgbClr val="205C77"/>
              </a:buClr>
              <a:buSzPct val="110000"/>
              <a:buFont typeface="Noto Symbol"/>
              <a:buChar char="❖"/>
            </a:pPr>
            <a:r>
              <a:rPr lang="en-US" sz="2400" b="0" i="0" u="none" strike="noStrike" cap="none" baseline="0">
                <a:solidFill>
                  <a:schemeClr val="dk1"/>
                </a:solidFill>
                <a:latin typeface="Arial"/>
                <a:ea typeface="Arial"/>
                <a:cs typeface="Arial"/>
                <a:sym typeface="Arial"/>
              </a:rPr>
              <a:t>Clinic and Staff inventory</a:t>
            </a:r>
          </a:p>
          <a:p>
            <a:pPr marL="685800" marR="0" lvl="1" indent="-342900" algn="l" rtl="0">
              <a:spcBef>
                <a:spcPts val="600"/>
              </a:spcBef>
              <a:buClr>
                <a:srgbClr val="205C77"/>
              </a:buClr>
              <a:buSzPct val="110000"/>
              <a:buFont typeface="Noto Symbol"/>
              <a:buChar char="❖"/>
            </a:pPr>
            <a:r>
              <a:rPr lang="en-US" sz="2400" b="0" i="0" u="none" strike="noStrike" cap="none" baseline="0">
                <a:solidFill>
                  <a:schemeClr val="dk1"/>
                </a:solidFill>
                <a:latin typeface="Arial"/>
                <a:ea typeface="Arial"/>
                <a:cs typeface="Arial"/>
                <a:sym typeface="Arial"/>
              </a:rPr>
              <a:t>Various algorithms for screening</a:t>
            </a:r>
          </a:p>
          <a:p>
            <a:pPr marL="0" marR="0" lvl="0" indent="0" algn="l" rtl="0">
              <a:spcBef>
                <a:spcPts val="2000"/>
              </a:spcBef>
              <a:buClr>
                <a:srgbClr val="6DB7D7"/>
              </a:buClr>
              <a:buSzPct val="25000"/>
              <a:buFont typeface="Noto Symbol"/>
              <a:buNone/>
            </a:pPr>
            <a:r>
              <a:rPr lang="en-US" sz="2800" b="1" i="0" u="none" strike="noStrike" cap="none" baseline="0">
                <a:solidFill>
                  <a:schemeClr val="dk1"/>
                </a:solidFill>
                <a:latin typeface="Arial"/>
                <a:ea typeface="Arial"/>
                <a:cs typeface="Arial"/>
                <a:sym typeface="Arial"/>
              </a:rPr>
              <a:t>Custom Consultations</a:t>
            </a:r>
          </a:p>
          <a:p>
            <a:pPr marL="685800" marR="0" lvl="1" indent="-342900" algn="l" rtl="0">
              <a:spcBef>
                <a:spcPts val="600"/>
              </a:spcBef>
              <a:buClr>
                <a:srgbClr val="205C77"/>
              </a:buClr>
              <a:buSzPct val="110000"/>
              <a:buFont typeface="Noto Symbol"/>
              <a:buChar char="❖"/>
            </a:pPr>
            <a:r>
              <a:rPr lang="en-US" sz="2400" b="0" i="0" u="none" strike="noStrike" cap="none" baseline="0">
                <a:solidFill>
                  <a:schemeClr val="dk1"/>
                </a:solidFill>
                <a:latin typeface="Arial"/>
                <a:ea typeface="Arial"/>
                <a:cs typeface="Arial"/>
                <a:sym typeface="Arial"/>
              </a:rPr>
              <a:t>Clinic Flow, Data Collection</a:t>
            </a:r>
          </a:p>
          <a:p>
            <a:pPr marL="685800" marR="0" lvl="1" indent="-342900" algn="l" rtl="0">
              <a:spcBef>
                <a:spcPts val="600"/>
              </a:spcBef>
              <a:buClr>
                <a:srgbClr val="205C77"/>
              </a:buClr>
              <a:buSzPct val="110000"/>
              <a:buFont typeface="Noto Symbol"/>
              <a:buChar char="❖"/>
            </a:pPr>
            <a:r>
              <a:rPr lang="en-US" sz="2400" b="0" i="0" u="none" strike="noStrike" cap="none" baseline="0">
                <a:solidFill>
                  <a:schemeClr val="dk1"/>
                </a:solidFill>
                <a:latin typeface="Arial"/>
                <a:ea typeface="Arial"/>
                <a:cs typeface="Arial"/>
                <a:sym typeface="Arial"/>
              </a:rPr>
              <a:t>Additional Trainings for providers and team</a:t>
            </a:r>
          </a:p>
          <a:p>
            <a:pPr marL="0" marR="0" lvl="0" indent="0" algn="l" rtl="0">
              <a:spcBef>
                <a:spcPts val="2000"/>
              </a:spcBef>
              <a:buClr>
                <a:srgbClr val="6DB7D7"/>
              </a:buClr>
              <a:buSzPct val="25000"/>
              <a:buFont typeface="Noto Symbol"/>
              <a:buNone/>
            </a:pPr>
            <a:r>
              <a:rPr lang="en-US" sz="2800" b="1" i="0" u="none" strike="noStrike" cap="none" baseline="0">
                <a:solidFill>
                  <a:schemeClr val="dk1"/>
                </a:solidFill>
                <a:latin typeface="Arial"/>
                <a:ea typeface="Arial"/>
                <a:cs typeface="Arial"/>
                <a:sym typeface="Arial"/>
              </a:rPr>
              <a:t>OKQ patient brochure &amp; posters</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p:cNvPicPr preferRelativeResize="0"/>
          <p:nvPr/>
        </p:nvPicPr>
        <p:blipFill rotWithShape="1">
          <a:blip r:embed="rId3">
            <a:alphaModFix/>
          </a:blip>
          <a:srcRect/>
          <a:stretch/>
        </p:blipFill>
        <p:spPr>
          <a:xfrm>
            <a:off x="3331750" y="113392"/>
            <a:ext cx="2967449" cy="2261507"/>
          </a:xfrm>
          <a:prstGeom prst="rect">
            <a:avLst/>
          </a:prstGeom>
          <a:noFill/>
          <a:ln>
            <a:noFill/>
          </a:ln>
        </p:spPr>
      </p:pic>
      <p:sp>
        <p:nvSpPr>
          <p:cNvPr id="270" name="Shape 270"/>
          <p:cNvSpPr txBox="1">
            <a:spLocks noGrp="1"/>
          </p:cNvSpPr>
          <p:nvPr>
            <p:ph type="body" idx="1"/>
          </p:nvPr>
        </p:nvSpPr>
        <p:spPr>
          <a:xfrm>
            <a:off x="1606342" y="2530175"/>
            <a:ext cx="6418262" cy="44513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6DB7D7"/>
              </a:buClr>
              <a:buSzPct val="25000"/>
              <a:buFont typeface="Noto Symbol"/>
              <a:buNone/>
            </a:pPr>
            <a:r>
              <a:rPr lang="en-US" sz="1800" b="0" i="0" u="none" strike="noStrike" cap="none" baseline="0">
                <a:solidFill>
                  <a:srgbClr val="595959"/>
                </a:solidFill>
                <a:latin typeface="Arial"/>
                <a:ea typeface="Arial"/>
                <a:cs typeface="Arial"/>
                <a:sym typeface="Arial"/>
              </a:rPr>
              <a:t>Michele Stranger Hunter, Executive Director</a:t>
            </a:r>
          </a:p>
          <a:p>
            <a:pPr marL="0" marR="0" lvl="0" indent="0" algn="l" rtl="0">
              <a:spcBef>
                <a:spcPts val="2000"/>
              </a:spcBef>
              <a:spcAft>
                <a:spcPts val="0"/>
              </a:spcAft>
              <a:buClr>
                <a:srgbClr val="6DB7D7"/>
              </a:buClr>
              <a:buSzPct val="25000"/>
              <a:buFont typeface="Noto Symbol"/>
              <a:buNone/>
            </a:pPr>
            <a:r>
              <a:rPr lang="en-US" sz="1800" b="0" i="0" u="none" strike="noStrike" cap="none" baseline="0">
                <a:solidFill>
                  <a:srgbClr val="595959"/>
                </a:solidFill>
                <a:latin typeface="Arial"/>
                <a:ea typeface="Arial"/>
                <a:cs typeface="Arial"/>
                <a:sym typeface="Arial"/>
              </a:rPr>
              <a:t>Sharon Meieran, MD, JD,  Co Medical Director</a:t>
            </a:r>
          </a:p>
          <a:p>
            <a:pPr marL="0" marR="0" lvl="0" indent="0" algn="l" rtl="0">
              <a:spcBef>
                <a:spcPts val="2000"/>
              </a:spcBef>
              <a:spcAft>
                <a:spcPts val="0"/>
              </a:spcAft>
              <a:buClr>
                <a:srgbClr val="6DB7D7"/>
              </a:buClr>
              <a:buSzPct val="25000"/>
              <a:buFont typeface="Noto Symbol"/>
              <a:buNone/>
            </a:pPr>
            <a:r>
              <a:rPr lang="en-US" sz="1800" b="0" i="0" u="none" strike="noStrike" cap="none" baseline="0">
                <a:solidFill>
                  <a:srgbClr val="595959"/>
                </a:solidFill>
                <a:latin typeface="Arial"/>
                <a:ea typeface="Arial"/>
                <a:cs typeface="Arial"/>
                <a:sym typeface="Arial"/>
              </a:rPr>
              <a:t>Julia Epstein, NP, Co - Medical Director</a:t>
            </a:r>
          </a:p>
          <a:p>
            <a:pPr marL="0" marR="0" lvl="0" indent="0" algn="l" rtl="0">
              <a:spcBef>
                <a:spcPts val="2000"/>
              </a:spcBef>
              <a:spcAft>
                <a:spcPts val="0"/>
              </a:spcAft>
              <a:buClr>
                <a:srgbClr val="6DB7D7"/>
              </a:buClr>
              <a:buSzPct val="25000"/>
              <a:buFont typeface="Noto Symbol"/>
              <a:buNone/>
            </a:pPr>
            <a:r>
              <a:rPr lang="en-US" sz="1800" b="0" i="0" u="none" strike="noStrike" cap="none" baseline="0">
                <a:solidFill>
                  <a:srgbClr val="595959"/>
                </a:solidFill>
                <a:latin typeface="Arial"/>
                <a:ea typeface="Arial"/>
                <a:cs typeface="Arial"/>
                <a:sym typeface="Arial"/>
              </a:rPr>
              <a:t>Hannah Rosenau,  Senior Policy &amp; Access Coordinator</a:t>
            </a:r>
          </a:p>
          <a:p>
            <a:pPr marL="0" marR="0" lvl="0" indent="0" algn="ctr" rtl="0">
              <a:spcBef>
                <a:spcPts val="2000"/>
              </a:spcBef>
              <a:spcAft>
                <a:spcPts val="0"/>
              </a:spcAft>
              <a:buClr>
                <a:srgbClr val="6DB7D7"/>
              </a:buClr>
              <a:buSzPct val="25000"/>
              <a:buFont typeface="Noto Symbol"/>
              <a:buNone/>
            </a:pPr>
            <a:r>
              <a:rPr lang="en-US" sz="2400" b="0" i="0" u="sng" strike="noStrike" cap="none" baseline="0">
                <a:solidFill>
                  <a:schemeClr val="hlink"/>
                </a:solidFill>
                <a:latin typeface="Arial"/>
                <a:ea typeface="Arial"/>
                <a:cs typeface="Arial"/>
                <a:sym typeface="Arial"/>
                <a:hlinkClick r:id="rId4"/>
              </a:rPr>
              <a:t>info@onekeyquestion.org</a:t>
            </a:r>
          </a:p>
          <a:p>
            <a:pPr marL="0" marR="0" lvl="0" indent="0" algn="ctr" rtl="0">
              <a:spcBef>
                <a:spcPts val="2000"/>
              </a:spcBef>
              <a:spcAft>
                <a:spcPts val="0"/>
              </a:spcAft>
              <a:buClr>
                <a:srgbClr val="6DB7D7"/>
              </a:buClr>
              <a:buSzPct val="25000"/>
              <a:buFont typeface="Noto Symbol"/>
              <a:buNone/>
            </a:pPr>
            <a:r>
              <a:rPr lang="en-US" sz="1800" b="0" i="0" u="none" strike="noStrike" cap="none" baseline="0">
                <a:solidFill>
                  <a:srgbClr val="595959"/>
                </a:solidFill>
                <a:latin typeface="Arial"/>
                <a:ea typeface="Arial"/>
                <a:cs typeface="Arial"/>
                <a:sym typeface="Arial"/>
              </a:rPr>
              <a:t>Follow us on Facebook and Twitter: Oregon RH</a:t>
            </a:r>
          </a:p>
          <a:p>
            <a:pPr marL="0" marR="0" lvl="0" indent="0" algn="l" rtl="0">
              <a:spcBef>
                <a:spcPts val="2000"/>
              </a:spcBef>
              <a:spcAft>
                <a:spcPts val="0"/>
              </a:spcAft>
              <a:buClr>
                <a:srgbClr val="6DB7D7"/>
              </a:buClr>
              <a:buFont typeface="Noto Symbol"/>
              <a:buNone/>
            </a:pPr>
            <a:endParaRPr sz="1800" b="0" i="0" u="none" strike="noStrike" cap="none" baseline="0">
              <a:solidFill>
                <a:schemeClr val="dk2"/>
              </a:solidFill>
              <a:latin typeface="Arial"/>
              <a:ea typeface="Arial"/>
              <a:cs typeface="Arial"/>
              <a:sym typeface="Arial"/>
            </a:endParaRPr>
          </a:p>
        </p:txBody>
      </p:sp>
      <p:sp>
        <p:nvSpPr>
          <p:cNvPr id="271" name="Shape 271"/>
          <p:cNvSpPr txBox="1"/>
          <p:nvPr/>
        </p:nvSpPr>
        <p:spPr>
          <a:xfrm>
            <a:off x="2549762" y="5908771"/>
            <a:ext cx="4636999" cy="8002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err="1">
                <a:solidFill>
                  <a:schemeClr val="dk1"/>
                </a:solidFill>
                <a:latin typeface="Arial"/>
                <a:ea typeface="Arial"/>
                <a:cs typeface="Arial"/>
                <a:sym typeface="Arial"/>
              </a:rPr>
              <a:t>www.onekeyquestion.org</a:t>
            </a:r>
            <a:endParaRPr lang="en-US" sz="2800" b="1"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Shape 277"/>
          <p:cNvPicPr preferRelativeResize="0">
            <a:picLocks noGrp="1"/>
          </p:cNvPicPr>
          <p:nvPr>
            <p:ph type="body" idx="1"/>
          </p:nvPr>
        </p:nvPicPr>
        <p:blipFill rotWithShape="1">
          <a:blip r:embed="rId3">
            <a:alphaModFix/>
          </a:blip>
          <a:srcRect t="-6059" b="-6059"/>
          <a:stretch/>
        </p:blipFill>
        <p:spPr>
          <a:xfrm>
            <a:off x="2601915" y="162821"/>
            <a:ext cx="4173246" cy="2801127"/>
          </a:xfrm>
          <a:prstGeom prst="rect">
            <a:avLst/>
          </a:prstGeom>
          <a:noFill/>
          <a:ln>
            <a:noFill/>
          </a:ln>
        </p:spPr>
      </p:pic>
      <p:sp>
        <p:nvSpPr>
          <p:cNvPr id="278" name="Shape 278"/>
          <p:cNvSpPr txBox="1"/>
          <p:nvPr/>
        </p:nvSpPr>
        <p:spPr>
          <a:xfrm>
            <a:off x="689093" y="2962533"/>
            <a:ext cx="7998888" cy="258532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285750" marR="0" lvl="0" indent="-285750" algn="l" rtl="0">
              <a:spcBef>
                <a:spcPts val="0"/>
              </a:spcBef>
              <a:buClr>
                <a:schemeClr val="dk1"/>
              </a:buClr>
              <a:buSzPct val="100000"/>
              <a:buFont typeface="Courier New"/>
              <a:buChar char="o"/>
            </a:pPr>
            <a:r>
              <a:rPr lang="en-US" sz="1800" b="0" i="0" u="none" strike="noStrike" cap="none" baseline="0">
                <a:solidFill>
                  <a:schemeClr val="dk1"/>
                </a:solidFill>
                <a:latin typeface="Arial"/>
                <a:ea typeface="Arial"/>
                <a:cs typeface="Arial"/>
                <a:sym typeface="Arial"/>
              </a:rPr>
              <a:t>Maggie Sullivan, MPH,  Executive Director</a:t>
            </a:r>
          </a:p>
          <a:p>
            <a:pPr marL="285750" marR="0" lvl="0" indent="-171450" algn="l" rtl="0">
              <a:spcBef>
                <a:spcPts val="0"/>
              </a:spcBef>
              <a:buClr>
                <a:schemeClr val="dk1"/>
              </a:buClr>
              <a:buFont typeface="Courier New"/>
              <a:buNone/>
            </a:pPr>
            <a:endParaRPr sz="1800" b="0" i="0" u="none" strike="noStrike" cap="none" baseline="0">
              <a:solidFill>
                <a:schemeClr val="dk1"/>
              </a:solidFill>
              <a:latin typeface="Arial"/>
              <a:ea typeface="Arial"/>
              <a:cs typeface="Arial"/>
              <a:sym typeface="Arial"/>
            </a:endParaRPr>
          </a:p>
          <a:p>
            <a:pPr marL="285750" marR="0" lvl="0" indent="-285750" algn="l" rtl="0">
              <a:spcBef>
                <a:spcPts val="0"/>
              </a:spcBef>
              <a:buClr>
                <a:schemeClr val="dk1"/>
              </a:buClr>
              <a:buSzPct val="100000"/>
              <a:buFont typeface="Courier New"/>
              <a:buChar char="o"/>
            </a:pPr>
            <a:r>
              <a:rPr lang="en-US" sz="1800" b="0" i="0" u="none" strike="noStrike" cap="none" baseline="0">
                <a:solidFill>
                  <a:schemeClr val="dk1"/>
                </a:solidFill>
                <a:latin typeface="Arial"/>
                <a:ea typeface="Arial"/>
                <a:cs typeface="Arial"/>
                <a:sym typeface="Arial"/>
              </a:rPr>
              <a:t>Aubra Johnson, Josephine County Preconception Health Coordinator</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285750" marR="0" lvl="0" indent="-285750" algn="l" rtl="0">
              <a:spcBef>
                <a:spcPts val="0"/>
              </a:spcBef>
              <a:buClr>
                <a:schemeClr val="dk1"/>
              </a:buClr>
              <a:buSzPct val="100000"/>
              <a:buFont typeface="Courier New"/>
              <a:buChar char="o"/>
            </a:pPr>
            <a:r>
              <a:rPr lang="en-US" sz="1800" b="0" i="0" u="none" strike="noStrike" cap="none" baseline="0">
                <a:solidFill>
                  <a:schemeClr val="dk1"/>
                </a:solidFill>
                <a:latin typeface="Arial"/>
                <a:ea typeface="Arial"/>
                <a:cs typeface="Arial"/>
                <a:sym typeface="Arial"/>
              </a:rPr>
              <a:t>Martha Rivera, Jackson County Preconception Health Coordinator</a:t>
            </a:r>
          </a:p>
          <a:p>
            <a:pPr marL="285750" marR="0" lvl="0" indent="-171450" algn="l" rtl="0">
              <a:spcBef>
                <a:spcPts val="0"/>
              </a:spcBef>
              <a:buClr>
                <a:schemeClr val="dk1"/>
              </a:buClr>
              <a:buFont typeface="Courier New"/>
              <a:buNone/>
            </a:pPr>
            <a:endParaRPr sz="1800" b="0" i="0" u="none" strike="noStrike" cap="none" baseline="0">
              <a:solidFill>
                <a:schemeClr val="dk1"/>
              </a:solidFill>
              <a:latin typeface="Arial"/>
              <a:ea typeface="Arial"/>
              <a:cs typeface="Arial"/>
              <a:sym typeface="Arial"/>
            </a:endParaRPr>
          </a:p>
          <a:p>
            <a:pPr marL="285750" marR="0" lvl="0" indent="-285750" algn="l" rtl="0">
              <a:spcBef>
                <a:spcPts val="0"/>
              </a:spcBef>
              <a:buClr>
                <a:schemeClr val="dk1"/>
              </a:buClr>
              <a:buSzPct val="100000"/>
              <a:buFont typeface="Courier New"/>
              <a:buChar char="o"/>
            </a:pPr>
            <a:r>
              <a:rPr lang="en-US" sz="1800" b="0" i="0" u="none" strike="noStrike" cap="none" baseline="0">
                <a:solidFill>
                  <a:schemeClr val="dk1"/>
                </a:solidFill>
                <a:latin typeface="Arial"/>
                <a:ea typeface="Arial"/>
                <a:cs typeface="Arial"/>
                <a:sym typeface="Arial"/>
              </a:rPr>
              <a:t>Renee Greenwood, Program Manager, Healthy Start of So Oregon</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
        <p:nvSpPr>
          <p:cNvPr id="279" name="Shape 279"/>
          <p:cNvSpPr txBox="1"/>
          <p:nvPr/>
        </p:nvSpPr>
        <p:spPr>
          <a:xfrm>
            <a:off x="3044401" y="5855633"/>
            <a:ext cx="3288272"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baseline="0">
                <a:solidFill>
                  <a:srgbClr val="C00000"/>
                </a:solidFill>
                <a:latin typeface="Arial"/>
                <a:ea typeface="Arial"/>
                <a:cs typeface="Arial"/>
                <a:sym typeface="Arial"/>
              </a:rPr>
              <a:t>www.hccso.org</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549275" y="2325914"/>
            <a:ext cx="8042276" cy="4343400"/>
          </a:xfrm>
          <a:prstGeom prst="rect">
            <a:avLst/>
          </a:prstGeom>
          <a:noFill/>
          <a:ln>
            <a:noFill/>
          </a:ln>
        </p:spPr>
        <p:txBody>
          <a:bodyPr lIns="91425" tIns="45700" rIns="91425" bIns="45700" anchor="t" anchorCtr="0">
            <a:noAutofit/>
          </a:bodyPr>
          <a:lstStyle/>
          <a:p>
            <a:pPr marL="0" marR="0" lvl="0" indent="0" algn="ctr" rtl="0">
              <a:spcBef>
                <a:spcPts val="0"/>
              </a:spcBef>
              <a:buClr>
                <a:srgbClr val="6DB7D7"/>
              </a:buClr>
              <a:buSzPct val="25000"/>
              <a:buFont typeface="Noto Symbol"/>
              <a:buNone/>
            </a:pPr>
            <a:r>
              <a:rPr lang="en-US" sz="3200" b="0" i="0" u="none" strike="noStrike" cap="none" baseline="0" dirty="0" smtClean="0">
                <a:solidFill>
                  <a:srgbClr val="595959"/>
                </a:solidFill>
                <a:latin typeface="Arial"/>
                <a:ea typeface="Arial"/>
                <a:cs typeface="Arial"/>
                <a:sym typeface="Arial"/>
              </a:rPr>
              <a:t>MISSION:</a:t>
            </a:r>
            <a:r>
              <a:rPr lang="en-US" sz="3200" b="0" i="0" u="none" strike="noStrike" cap="none" dirty="0" smtClean="0">
                <a:solidFill>
                  <a:srgbClr val="595959"/>
                </a:solidFill>
                <a:latin typeface="Arial"/>
                <a:ea typeface="Arial"/>
                <a:cs typeface="Arial"/>
                <a:sym typeface="Arial"/>
              </a:rPr>
              <a:t> </a:t>
            </a:r>
          </a:p>
          <a:p>
            <a:pPr marL="0" marR="0" lvl="0" indent="0" algn="ctr" rtl="0">
              <a:spcBef>
                <a:spcPts val="0"/>
              </a:spcBef>
              <a:buClr>
                <a:srgbClr val="6DB7D7"/>
              </a:buClr>
              <a:buSzPct val="25000"/>
              <a:buFont typeface="Noto Symbol"/>
              <a:buNone/>
            </a:pPr>
            <a:r>
              <a:rPr lang="en-US" sz="3200" b="0" i="0" u="none" strike="noStrike" cap="none" baseline="0" dirty="0" smtClean="0">
                <a:solidFill>
                  <a:srgbClr val="595959"/>
                </a:solidFill>
                <a:latin typeface="Arial"/>
                <a:ea typeface="Arial"/>
                <a:cs typeface="Arial"/>
                <a:sym typeface="Arial"/>
              </a:rPr>
              <a:t>To </a:t>
            </a:r>
            <a:r>
              <a:rPr lang="en-US" sz="3200" b="0" i="0" u="none" strike="noStrike" cap="none" baseline="0" dirty="0">
                <a:solidFill>
                  <a:srgbClr val="595959"/>
                </a:solidFill>
                <a:latin typeface="Arial"/>
                <a:ea typeface="Arial"/>
                <a:cs typeface="Arial"/>
                <a:sym typeface="Arial"/>
              </a:rPr>
              <a:t>improve the health and well-being of pregnant women, infants, and young children by empowering women and families to make healthier choices for themselves and their babies, before, during and after pregnancy. </a:t>
            </a:r>
          </a:p>
          <a:p>
            <a:pPr marL="0" marR="0" lvl="0" indent="0" algn="ctr" rtl="0">
              <a:spcBef>
                <a:spcPts val="2000"/>
              </a:spcBef>
              <a:buClr>
                <a:srgbClr val="6DB7D7"/>
              </a:buClr>
              <a:buSzPct val="25000"/>
              <a:buFont typeface="Noto Symbol"/>
              <a:buNone/>
            </a:pPr>
            <a:r>
              <a:rPr lang="en-US" sz="2000" b="0" i="0" u="none" strike="noStrike" cap="none" baseline="0" dirty="0">
                <a:solidFill>
                  <a:srgbClr val="595959"/>
                </a:solidFill>
                <a:latin typeface="Arial"/>
                <a:ea typeface="Arial"/>
                <a:cs typeface="Arial"/>
                <a:sym typeface="Arial"/>
              </a:rPr>
              <a:t>(Adopted January 2013)</a:t>
            </a:r>
          </a:p>
        </p:txBody>
      </p:sp>
      <p:pic>
        <p:nvPicPr>
          <p:cNvPr id="101" name="Shape 101"/>
          <p:cNvPicPr preferRelativeResize="0"/>
          <p:nvPr/>
        </p:nvPicPr>
        <p:blipFill rotWithShape="1">
          <a:blip r:embed="rId3">
            <a:alphaModFix/>
          </a:blip>
          <a:srcRect/>
          <a:stretch/>
        </p:blipFill>
        <p:spPr>
          <a:xfrm>
            <a:off x="2343453" y="208878"/>
            <a:ext cx="4453917" cy="195737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ppt_w</p:attrName>
                                        </p:attrNameLst>
                                      </p:cBhvr>
                                      <p:tavLst>
                                        <p:tav tm="0">
                                          <p:val>
                                            <p:strVal val="0"/>
                                          </p:val>
                                        </p:tav>
                                        <p:tav tm="100000">
                                          <p:val>
                                            <p:strVal val="#ppt_w"/>
                                          </p:val>
                                        </p:tav>
                                      </p:tavLst>
                                    </p:anim>
                                    <p:anim calcmode="lin" valueType="num">
                                      <p:cBhvr additive="base">
                                        <p:cTn id="8" dur="500"/>
                                        <p:tgtEl>
                                          <p:spTgt spid="10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fade">
                                      <p:cBhvr>
                                        <p:cTn id="12" dur="500"/>
                                        <p:tgtEl>
                                          <p:spTgt spid="100">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0">
                                            <p:txEl>
                                              <p:pRg st="1" end="1"/>
                                            </p:txEl>
                                          </p:spTgt>
                                        </p:tgtEl>
                                        <p:attrNameLst>
                                          <p:attrName>style.visibility</p:attrName>
                                        </p:attrNameLst>
                                      </p:cBhvr>
                                      <p:to>
                                        <p:strVal val="visible"/>
                                      </p:to>
                                    </p:set>
                                    <p:animEffect transition="in" filter="fade">
                                      <p:cBhvr>
                                        <p:cTn id="16" dur="500"/>
                                        <p:tgtEl>
                                          <p:spTgt spid="100">
                                            <p:txEl>
                                              <p:pRg st="1" end="1"/>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0">
                                            <p:txEl>
                                              <p:pRg st="2" end="2"/>
                                            </p:txEl>
                                          </p:spTgt>
                                        </p:tgtEl>
                                        <p:attrNameLst>
                                          <p:attrName>style.visibility</p:attrName>
                                        </p:attrNameLst>
                                      </p:cBhvr>
                                      <p:to>
                                        <p:strVal val="visible"/>
                                      </p:to>
                                    </p:set>
                                    <p:animEffect transition="in" filter="fade">
                                      <p:cBhvr>
                                        <p:cTn id="20"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550797" y="272795"/>
            <a:ext cx="8042399" cy="856600"/>
          </a:xfrm>
          <a:prstGeom prst="rect">
            <a:avLst/>
          </a:prstGeom>
          <a:solidFill>
            <a:srgbClr val="C00000"/>
          </a:solidFill>
          <a:ln>
            <a:noFill/>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3400" b="0" i="0" u="none" strike="noStrike" cap="none" baseline="0">
                <a:solidFill>
                  <a:srgbClr val="FFFFFF"/>
                </a:solidFill>
                <a:latin typeface="Arial"/>
                <a:ea typeface="Arial"/>
                <a:cs typeface="Arial"/>
                <a:sym typeface="Arial"/>
              </a:rPr>
              <a:t>Funding</a:t>
            </a:r>
          </a:p>
        </p:txBody>
      </p:sp>
      <p:sp>
        <p:nvSpPr>
          <p:cNvPr id="130" name="Shape 130"/>
          <p:cNvSpPr txBox="1">
            <a:spLocks noGrp="1"/>
          </p:cNvSpPr>
          <p:nvPr>
            <p:ph type="body" idx="1"/>
          </p:nvPr>
        </p:nvSpPr>
        <p:spPr>
          <a:xfrm>
            <a:off x="869071" y="1331321"/>
            <a:ext cx="7405848" cy="505396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6DB7D7"/>
              </a:buClr>
              <a:buSzPct val="25000"/>
              <a:buFont typeface="Noto Symbol"/>
              <a:buNone/>
            </a:pPr>
            <a:r>
              <a:rPr lang="en-US" sz="2400" b="1" i="0" u="none" strike="noStrike" cap="none" baseline="0">
                <a:solidFill>
                  <a:schemeClr val="dk1"/>
                </a:solidFill>
                <a:latin typeface="Arial"/>
                <a:ea typeface="Arial"/>
                <a:cs typeface="Arial"/>
                <a:sym typeface="Arial"/>
              </a:rPr>
              <a:t>Funds received by</a:t>
            </a:r>
          </a:p>
          <a:p>
            <a:pPr marL="0" marR="0" lvl="0" indent="0" algn="l" rtl="0">
              <a:lnSpc>
                <a:spcPct val="90000"/>
              </a:lnSpc>
              <a:spcBef>
                <a:spcPts val="0"/>
              </a:spcBef>
              <a:buClr>
                <a:srgbClr val="6DB7D7"/>
              </a:buClr>
              <a:buFont typeface="Noto Symbol"/>
              <a:buNone/>
            </a:pPr>
            <a:endParaRPr sz="2400" b="0" i="0" u="none" strike="noStrike" cap="none" baseline="0">
              <a:solidFill>
                <a:schemeClr val="dk1"/>
              </a:solidFill>
              <a:latin typeface="Arial"/>
              <a:ea typeface="Arial"/>
              <a:cs typeface="Arial"/>
              <a:sym typeface="Arial"/>
            </a:endParaRPr>
          </a:p>
          <a:p>
            <a:pPr marL="0" marR="0" lvl="0" indent="0" algn="l" rtl="0">
              <a:lnSpc>
                <a:spcPct val="90000"/>
              </a:lnSpc>
              <a:spcBef>
                <a:spcPts val="0"/>
              </a:spcBef>
              <a:buClr>
                <a:srgbClr val="6DB7D7"/>
              </a:buClr>
              <a:buFont typeface="Noto Symbol"/>
              <a:buNone/>
            </a:pPr>
            <a:endParaRPr sz="2400" b="0" i="0" u="none" strike="noStrike" cap="none" baseline="0">
              <a:solidFill>
                <a:schemeClr val="dk1"/>
              </a:solidFill>
              <a:latin typeface="Arial"/>
              <a:ea typeface="Arial"/>
              <a:cs typeface="Arial"/>
              <a:sym typeface="Arial"/>
            </a:endParaRPr>
          </a:p>
          <a:p>
            <a:pPr marL="0" marR="0" lvl="0" indent="0" algn="l" rtl="0">
              <a:lnSpc>
                <a:spcPct val="90000"/>
              </a:lnSpc>
              <a:spcBef>
                <a:spcPts val="0"/>
              </a:spcBef>
              <a:buClr>
                <a:srgbClr val="6DB7D7"/>
              </a:buClr>
              <a:buFont typeface="Noto Symbol"/>
              <a:buNone/>
            </a:pPr>
            <a:endParaRPr sz="2400" b="0" i="0" u="sng" strike="noStrike" cap="none" baseline="0">
              <a:solidFill>
                <a:schemeClr val="dk1"/>
              </a:solidFill>
              <a:latin typeface="Arial"/>
              <a:ea typeface="Arial"/>
              <a:cs typeface="Arial"/>
              <a:sym typeface="Arial"/>
            </a:endParaRPr>
          </a:p>
          <a:p>
            <a:pPr marL="0" marR="0" lvl="0" indent="0" algn="ctr" rtl="0">
              <a:lnSpc>
                <a:spcPct val="90000"/>
              </a:lnSpc>
              <a:spcBef>
                <a:spcPts val="0"/>
              </a:spcBef>
              <a:buClr>
                <a:srgbClr val="6DB7D7"/>
              </a:buClr>
              <a:buSzPct val="25000"/>
              <a:buFont typeface="Noto Symbol"/>
              <a:buNone/>
            </a:pPr>
            <a:r>
              <a:rPr lang="en-US" sz="2400" b="1" i="0" u="none" strike="noStrike" cap="none" baseline="0">
                <a:solidFill>
                  <a:schemeClr val="dk1"/>
                </a:solidFill>
                <a:latin typeface="Arial"/>
                <a:ea typeface="Arial"/>
                <a:cs typeface="Arial"/>
                <a:sym typeface="Arial"/>
              </a:rPr>
              <a:t>Fiscal Agent &amp; Project Direction</a:t>
            </a:r>
          </a:p>
          <a:p>
            <a:pPr marL="0" marR="0" lvl="0" indent="0" algn="l" rtl="0">
              <a:lnSpc>
                <a:spcPct val="90000"/>
              </a:lnSpc>
              <a:spcBef>
                <a:spcPts val="2000"/>
              </a:spcBef>
              <a:buClr>
                <a:srgbClr val="6DB7D7"/>
              </a:buClr>
              <a:buSzPct val="25000"/>
              <a:buFont typeface="Noto Symbol"/>
              <a:buNone/>
            </a:pPr>
            <a:r>
              <a:rPr lang="en-US" sz="2400" b="0" i="0" u="none" strike="noStrike" cap="none" baseline="0">
                <a:solidFill>
                  <a:schemeClr val="dk1"/>
                </a:solidFill>
                <a:latin typeface="Arial"/>
                <a:ea typeface="Arial"/>
                <a:cs typeface="Arial"/>
                <a:sym typeface="Arial"/>
              </a:rPr>
              <a:t>	</a:t>
            </a:r>
          </a:p>
          <a:p>
            <a:pPr marL="0" marR="0" lvl="0" indent="0" algn="l" rtl="0">
              <a:lnSpc>
                <a:spcPct val="90000"/>
              </a:lnSpc>
              <a:spcBef>
                <a:spcPts val="2000"/>
              </a:spcBef>
              <a:buClr>
                <a:srgbClr val="6DB7D7"/>
              </a:buClr>
              <a:buFont typeface="Noto Symbol"/>
              <a:buNone/>
            </a:pPr>
            <a:endParaRPr sz="2400" b="0" i="0" u="none" strike="noStrike" cap="none" baseline="0">
              <a:solidFill>
                <a:schemeClr val="dk1"/>
              </a:solidFill>
              <a:latin typeface="Arial"/>
              <a:ea typeface="Arial"/>
              <a:cs typeface="Arial"/>
              <a:sym typeface="Arial"/>
            </a:endParaRPr>
          </a:p>
          <a:p>
            <a:pPr marL="0" marR="0" lvl="0" indent="0" algn="l" rtl="0">
              <a:lnSpc>
                <a:spcPct val="90000"/>
              </a:lnSpc>
              <a:spcBef>
                <a:spcPts val="2000"/>
              </a:spcBef>
              <a:buClr>
                <a:srgbClr val="6DB7D7"/>
              </a:buClr>
              <a:buFont typeface="Noto Symbol"/>
              <a:buNone/>
            </a:pPr>
            <a:endParaRPr sz="2400" b="0" i="0" u="none" strike="noStrike" cap="none" baseline="0">
              <a:solidFill>
                <a:schemeClr val="dk1"/>
              </a:solidFill>
              <a:latin typeface="Arial"/>
              <a:ea typeface="Arial"/>
              <a:cs typeface="Arial"/>
              <a:sym typeface="Arial"/>
            </a:endParaRPr>
          </a:p>
          <a:p>
            <a:pPr marL="0" marR="0" lvl="0" indent="0" algn="ctr" rtl="0">
              <a:lnSpc>
                <a:spcPct val="90000"/>
              </a:lnSpc>
              <a:spcBef>
                <a:spcPts val="2000"/>
              </a:spcBef>
              <a:buClr>
                <a:srgbClr val="6DB7D7"/>
              </a:buClr>
              <a:buSzPct val="25000"/>
              <a:buFont typeface="Noto Symbol"/>
              <a:buNone/>
            </a:pPr>
            <a:r>
              <a:rPr lang="en-US" sz="2400" b="1" i="0" u="none" strike="noStrike" cap="none" baseline="0">
                <a:solidFill>
                  <a:srgbClr val="000000"/>
                </a:solidFill>
                <a:latin typeface="Arial"/>
                <a:ea typeface="Arial"/>
                <a:cs typeface="Arial"/>
                <a:sym typeface="Arial"/>
              </a:rPr>
              <a:t>Project Management</a:t>
            </a:r>
          </a:p>
          <a:p>
            <a:pPr marL="0" marR="0" lvl="0" indent="0" algn="ctr" rtl="0">
              <a:lnSpc>
                <a:spcPct val="90000"/>
              </a:lnSpc>
              <a:spcBef>
                <a:spcPts val="2000"/>
              </a:spcBef>
              <a:buClr>
                <a:srgbClr val="6DB7D7"/>
              </a:buClr>
              <a:buFont typeface="Noto Symbol"/>
              <a:buNone/>
            </a:pPr>
            <a:endParaRPr sz="2400" b="1" i="0" u="none" strike="noStrike" cap="none" baseline="0">
              <a:solidFill>
                <a:schemeClr val="dk1"/>
              </a:solidFill>
              <a:latin typeface="Arial"/>
              <a:ea typeface="Arial"/>
              <a:cs typeface="Arial"/>
              <a:sym typeface="Arial"/>
            </a:endParaRPr>
          </a:p>
          <a:p>
            <a:pPr marL="0" marR="0" lvl="0" indent="0" algn="l" rtl="0">
              <a:lnSpc>
                <a:spcPct val="80000"/>
              </a:lnSpc>
              <a:spcBef>
                <a:spcPts val="2000"/>
              </a:spcBef>
              <a:buClr>
                <a:srgbClr val="6DB7D7"/>
              </a:buClr>
              <a:buFont typeface="Noto Symbol"/>
              <a:buNone/>
            </a:pPr>
            <a:endParaRPr sz="2400" b="0" i="0" u="none" strike="noStrike" cap="none" baseline="0">
              <a:solidFill>
                <a:srgbClr val="595959"/>
              </a:solidFill>
              <a:latin typeface="Arial"/>
              <a:ea typeface="Arial"/>
              <a:cs typeface="Arial"/>
              <a:sym typeface="Arial"/>
            </a:endParaRPr>
          </a:p>
        </p:txBody>
      </p:sp>
      <p:pic>
        <p:nvPicPr>
          <p:cNvPr id="131" name="Shape 131"/>
          <p:cNvPicPr preferRelativeResize="0"/>
          <p:nvPr/>
        </p:nvPicPr>
        <p:blipFill rotWithShape="1">
          <a:blip r:embed="rId3">
            <a:alphaModFix/>
          </a:blip>
          <a:srcRect/>
          <a:stretch/>
        </p:blipFill>
        <p:spPr>
          <a:xfrm>
            <a:off x="3288146" y="5695412"/>
            <a:ext cx="2168699" cy="1011000"/>
          </a:xfrm>
          <a:prstGeom prst="rect">
            <a:avLst/>
          </a:prstGeom>
          <a:noFill/>
          <a:ln>
            <a:noFill/>
          </a:ln>
        </p:spPr>
      </p:pic>
      <p:pic>
        <p:nvPicPr>
          <p:cNvPr id="132" name="Shape 132"/>
          <p:cNvPicPr preferRelativeResize="0"/>
          <p:nvPr/>
        </p:nvPicPr>
        <p:blipFill rotWithShape="1">
          <a:blip r:embed="rId4">
            <a:alphaModFix/>
          </a:blip>
          <a:srcRect/>
          <a:stretch/>
        </p:blipFill>
        <p:spPr>
          <a:xfrm>
            <a:off x="4059755" y="3146700"/>
            <a:ext cx="1024475" cy="1682729"/>
          </a:xfrm>
          <a:prstGeom prst="rect">
            <a:avLst/>
          </a:prstGeom>
          <a:noFill/>
          <a:ln>
            <a:noFill/>
          </a:ln>
        </p:spPr>
      </p:pic>
      <p:pic>
        <p:nvPicPr>
          <p:cNvPr id="133" name="Shape 133"/>
          <p:cNvPicPr preferRelativeResize="0"/>
          <p:nvPr/>
        </p:nvPicPr>
        <p:blipFill rotWithShape="1">
          <a:blip r:embed="rId5">
            <a:alphaModFix/>
          </a:blip>
          <a:srcRect l="14538" r="13507"/>
          <a:stretch/>
        </p:blipFill>
        <p:spPr>
          <a:xfrm>
            <a:off x="3687189" y="1850390"/>
            <a:ext cx="1769607" cy="741921"/>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p:tgtEl>
                                          <p:spTgt spid="13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anim calcmode="lin" valueType="num">
                                      <p:cBhvr additive="base">
                                        <p:cTn id="15" dur="500"/>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549275" y="214494"/>
            <a:ext cx="8042276" cy="672609"/>
          </a:xfrm>
          <a:prstGeom prst="rect">
            <a:avLst/>
          </a:prstGeom>
          <a:solidFill>
            <a:srgbClr val="C00000"/>
          </a:solidFill>
          <a:ln w="9525" cap="flat" cmpd="sng">
            <a:solidFill>
              <a:srgbClr val="99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3400" b="0" i="0" u="none" strike="noStrike" cap="none" baseline="0">
                <a:solidFill>
                  <a:srgbClr val="FFFFFF"/>
                </a:solidFill>
                <a:latin typeface="Arial"/>
                <a:ea typeface="Arial"/>
                <a:cs typeface="Arial"/>
                <a:sym typeface="Arial"/>
              </a:rPr>
              <a:t>Why Preconception Health?</a:t>
            </a:r>
          </a:p>
        </p:txBody>
      </p:sp>
      <p:pic>
        <p:nvPicPr>
          <p:cNvPr id="139" name="Shape 139"/>
          <p:cNvPicPr preferRelativeResize="0"/>
          <p:nvPr/>
        </p:nvPicPr>
        <p:blipFill rotWithShape="1">
          <a:blip r:embed="rId3">
            <a:alphaModFix/>
          </a:blip>
          <a:srcRect t="-226"/>
          <a:stretch/>
        </p:blipFill>
        <p:spPr>
          <a:xfrm>
            <a:off x="700864" y="1204686"/>
            <a:ext cx="7739094" cy="5487501"/>
          </a:xfrm>
          <a:prstGeom prst="rect">
            <a:avLst/>
          </a:prstGeom>
          <a:noFill/>
          <a:ln>
            <a:noFill/>
          </a:ln>
        </p:spPr>
      </p:pic>
      <p:sp>
        <p:nvSpPr>
          <p:cNvPr id="140" name="Shape 140"/>
          <p:cNvSpPr txBox="1"/>
          <p:nvPr/>
        </p:nvSpPr>
        <p:spPr>
          <a:xfrm>
            <a:off x="3284621" y="6322855"/>
            <a:ext cx="5124734" cy="369332"/>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1800" b="0" i="0" u="none" strike="noStrike" cap="none" baseline="0">
                <a:solidFill>
                  <a:schemeClr val="dk1"/>
                </a:solidFill>
                <a:latin typeface="Arial"/>
                <a:ea typeface="Arial"/>
                <a:cs typeface="Arial"/>
                <a:sym typeface="Arial"/>
              </a:rPr>
              <a:t>Guttmacher, Unintended Pregnancy in US, 2012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550800" y="363223"/>
            <a:ext cx="8042399" cy="724800"/>
          </a:xfrm>
          <a:prstGeom prst="rect">
            <a:avLst/>
          </a:prstGeom>
          <a:solidFill>
            <a:srgbClr val="C00000"/>
          </a:solidFill>
          <a:ln w="9525" cap="flat" cmpd="sng">
            <a:solidFill>
              <a:srgbClr val="99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FFFFFF"/>
              </a:buClr>
              <a:buFont typeface="Arial"/>
              <a:buNone/>
            </a:pPr>
            <a:endParaRPr sz="3400" b="0" i="0" u="none" strike="noStrike" cap="none" baseline="0">
              <a:solidFill>
                <a:srgbClr val="FFFFFF"/>
              </a:solidFill>
              <a:latin typeface="Arial"/>
              <a:ea typeface="Arial"/>
              <a:cs typeface="Arial"/>
              <a:sym typeface="Arial"/>
            </a:endParaRPr>
          </a:p>
          <a:p>
            <a:pPr marL="0" marR="0" lvl="0" indent="0" algn="ctr" rtl="0">
              <a:spcBef>
                <a:spcPts val="0"/>
              </a:spcBef>
              <a:buClr>
                <a:srgbClr val="FFFFFF"/>
              </a:buClr>
              <a:buSzPct val="25000"/>
              <a:buFont typeface="Arial"/>
              <a:buNone/>
            </a:pPr>
            <a:r>
              <a:rPr lang="en-US" sz="3400" b="0" i="0" u="none" strike="noStrike" cap="none" baseline="0">
                <a:solidFill>
                  <a:srgbClr val="FFFFFF"/>
                </a:solidFill>
                <a:latin typeface="Arial"/>
                <a:ea typeface="Arial"/>
                <a:cs typeface="Arial"/>
                <a:sym typeface="Arial"/>
              </a:rPr>
              <a:t>Evidence-Based Clinical Intervention</a:t>
            </a:r>
            <a:r>
              <a:rPr lang="en-US" sz="3200" b="0" i="0" u="none" strike="noStrike" cap="none" baseline="0">
                <a:solidFill>
                  <a:srgbClr val="FFFFFF"/>
                </a:solidFill>
                <a:latin typeface="Arial"/>
                <a:ea typeface="Arial"/>
                <a:cs typeface="Arial"/>
                <a:sym typeface="Arial"/>
              </a:rPr>
              <a:t/>
            </a:r>
            <a:br>
              <a:rPr lang="en-US" sz="3200" b="0" i="0" u="none" strike="noStrike" cap="none" baseline="0">
                <a:solidFill>
                  <a:srgbClr val="FFFFFF"/>
                </a:solidFill>
                <a:latin typeface="Arial"/>
                <a:ea typeface="Arial"/>
                <a:cs typeface="Arial"/>
                <a:sym typeface="Arial"/>
              </a:rPr>
            </a:br>
            <a:r>
              <a:rPr lang="en-US" sz="3200" b="0" i="0" u="none" strike="noStrike" cap="none" baseline="0">
                <a:solidFill>
                  <a:srgbClr val="FFFFFF"/>
                </a:solidFill>
                <a:latin typeface="Arial"/>
                <a:ea typeface="Arial"/>
                <a:cs typeface="Arial"/>
                <a:sym typeface="Arial"/>
              </a:rPr>
              <a:t>      </a:t>
            </a:r>
          </a:p>
        </p:txBody>
      </p:sp>
      <p:sp>
        <p:nvSpPr>
          <p:cNvPr id="146" name="Shape 146"/>
          <p:cNvSpPr txBox="1">
            <a:spLocks noGrp="1"/>
          </p:cNvSpPr>
          <p:nvPr>
            <p:ph type="body" idx="1"/>
          </p:nvPr>
        </p:nvSpPr>
        <p:spPr>
          <a:xfrm>
            <a:off x="549275" y="1600200"/>
            <a:ext cx="8042276" cy="5065294"/>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Arial"/>
              <a:buNone/>
            </a:pPr>
            <a:r>
              <a:rPr lang="en-US" sz="4600" b="1" i="1" u="none" strike="noStrike" cap="none" baseline="0">
                <a:solidFill>
                  <a:srgbClr val="3BD9B0"/>
                </a:solidFill>
                <a:latin typeface="Arial"/>
                <a:ea typeface="Arial"/>
                <a:cs typeface="Arial"/>
                <a:sym typeface="Arial"/>
              </a:rPr>
              <a:t>One Key Question</a:t>
            </a:r>
            <a:r>
              <a:rPr lang="en-US" sz="4800" b="1" i="0" u="none" strike="noStrike" cap="none" baseline="30000">
                <a:solidFill>
                  <a:srgbClr val="3BD9B0"/>
                </a:solidFill>
                <a:latin typeface="Arial"/>
                <a:ea typeface="Arial"/>
                <a:cs typeface="Arial"/>
                <a:sym typeface="Arial"/>
              </a:rPr>
              <a:t>®</a:t>
            </a:r>
          </a:p>
          <a:p>
            <a:pPr marL="0" marR="0" lvl="0" indent="0" algn="ctr" rtl="0">
              <a:spcBef>
                <a:spcPts val="0"/>
              </a:spcBef>
              <a:buClr>
                <a:schemeClr val="lt1"/>
              </a:buClr>
              <a:buSzPct val="25000"/>
              <a:buFont typeface="Arial"/>
              <a:buNone/>
            </a:pPr>
            <a:r>
              <a:rPr lang="en-US" sz="4800" b="0" i="0" u="none" strike="noStrike" cap="none" baseline="30000">
                <a:solidFill>
                  <a:srgbClr val="CC0000"/>
                </a:solidFill>
                <a:latin typeface="Arial"/>
                <a:ea typeface="Arial"/>
                <a:cs typeface="Arial"/>
                <a:sym typeface="Arial"/>
              </a:rPr>
              <a:t/>
            </a:r>
            <a:br>
              <a:rPr lang="en-US" sz="4800" b="0" i="0" u="none" strike="noStrike" cap="none" baseline="30000">
                <a:solidFill>
                  <a:srgbClr val="CC0000"/>
                </a:solidFill>
                <a:latin typeface="Arial"/>
                <a:ea typeface="Arial"/>
                <a:cs typeface="Arial"/>
                <a:sym typeface="Arial"/>
              </a:rPr>
            </a:br>
            <a:r>
              <a:rPr lang="en-US" sz="4500" b="1" i="0" u="none" strike="noStrike" cap="none" baseline="0">
                <a:solidFill>
                  <a:srgbClr val="7030A0"/>
                </a:solidFill>
                <a:latin typeface="Arial"/>
                <a:ea typeface="Arial"/>
                <a:cs typeface="Arial"/>
                <a:sym typeface="Arial"/>
              </a:rPr>
              <a:t>“Would you like to become pregnant in the next year?”</a:t>
            </a:r>
          </a:p>
          <a:p>
            <a:pPr marL="0" marR="0" lvl="0" indent="0" algn="ctr" rtl="0">
              <a:spcBef>
                <a:spcPts val="0"/>
              </a:spcBef>
              <a:buClr>
                <a:schemeClr val="lt1"/>
              </a:buClr>
              <a:buFont typeface="Arial"/>
              <a:buNone/>
            </a:pPr>
            <a:endParaRPr sz="2400" b="0" i="0" u="none" strike="noStrike" cap="none" baseline="30000">
              <a:solidFill>
                <a:schemeClr val="dk1"/>
              </a:solidFill>
              <a:latin typeface="Arial"/>
              <a:ea typeface="Arial"/>
              <a:cs typeface="Arial"/>
              <a:sym typeface="Arial"/>
            </a:endParaRPr>
          </a:p>
          <a:p>
            <a:pPr marL="0" marR="0" lvl="0" indent="0" algn="ctr" rtl="0">
              <a:spcBef>
                <a:spcPts val="2000"/>
              </a:spcBef>
              <a:buClr>
                <a:srgbClr val="6DB7D7"/>
              </a:buClr>
              <a:buFont typeface="Noto Symbol"/>
              <a:buNone/>
            </a:pPr>
            <a:endParaRPr sz="2400" b="0" i="0" u="none" strike="noStrike" cap="none" baseline="30000">
              <a:solidFill>
                <a:schemeClr val="dk1"/>
              </a:solidFill>
              <a:latin typeface="Arial"/>
              <a:ea typeface="Arial"/>
              <a:cs typeface="Arial"/>
              <a:sym typeface="Arial"/>
            </a:endParaRPr>
          </a:p>
          <a:p>
            <a:pPr marL="0" marR="0" lvl="0" indent="0" algn="ctr" rtl="0">
              <a:spcBef>
                <a:spcPts val="2000"/>
              </a:spcBef>
              <a:buClr>
                <a:srgbClr val="6DB7D7"/>
              </a:buClr>
              <a:buFont typeface="Noto Symbol"/>
              <a:buNone/>
            </a:pPr>
            <a:endParaRPr sz="2400" b="0" i="0" u="none" strike="noStrike" cap="none" baseline="30000">
              <a:solidFill>
                <a:schemeClr val="dk1"/>
              </a:solidFill>
              <a:latin typeface="Arial"/>
              <a:ea typeface="Arial"/>
              <a:cs typeface="Arial"/>
              <a:sym typeface="Arial"/>
            </a:endParaRPr>
          </a:p>
          <a:p>
            <a:pPr marL="0" marR="0" lvl="0" indent="0" algn="ctr" rtl="0">
              <a:spcBef>
                <a:spcPts val="2000"/>
              </a:spcBef>
              <a:buClr>
                <a:srgbClr val="6DB7D7"/>
              </a:buClr>
              <a:buSzPct val="25000"/>
              <a:buFont typeface="Noto Symbol"/>
              <a:buNone/>
            </a:pPr>
            <a:r>
              <a:rPr lang="en-US" sz="2400" b="0" i="0" u="none" strike="noStrike" cap="none" baseline="30000">
                <a:solidFill>
                  <a:schemeClr val="dk1"/>
                </a:solidFill>
                <a:latin typeface="Arial"/>
                <a:ea typeface="Arial"/>
                <a:cs typeface="Arial"/>
                <a:sym typeface="Arial"/>
              </a:rPr>
              <a:t/>
            </a:r>
            <a:br>
              <a:rPr lang="en-US" sz="2400" b="0" i="0" u="none" strike="noStrike" cap="none" baseline="30000">
                <a:solidFill>
                  <a:schemeClr val="dk1"/>
                </a:solidFill>
                <a:latin typeface="Arial"/>
                <a:ea typeface="Arial"/>
                <a:cs typeface="Arial"/>
                <a:sym typeface="Arial"/>
              </a:rPr>
            </a:br>
            <a:r>
              <a:rPr lang="en-US" sz="2400" b="0" i="0" u="none" strike="noStrike" cap="none" baseline="30000">
                <a:solidFill>
                  <a:schemeClr val="dk1"/>
                </a:solidFill>
                <a:latin typeface="Arial"/>
                <a:ea typeface="Arial"/>
                <a:cs typeface="Arial"/>
                <a:sym typeface="Arial"/>
              </a:rPr>
              <a:t/>
            </a:r>
            <a:br>
              <a:rPr lang="en-US" sz="2400" b="0" i="0" u="none" strike="noStrike" cap="none" baseline="30000">
                <a:solidFill>
                  <a:schemeClr val="dk1"/>
                </a:solidFill>
                <a:latin typeface="Arial"/>
                <a:ea typeface="Arial"/>
                <a:cs typeface="Arial"/>
                <a:sym typeface="Arial"/>
              </a:rPr>
            </a:br>
            <a:r>
              <a:rPr lang="en-US" sz="2400" b="0" i="0" u="none" strike="noStrike" cap="none" baseline="30000">
                <a:solidFill>
                  <a:schemeClr val="dk1"/>
                </a:solidFill>
                <a:latin typeface="Arial"/>
                <a:ea typeface="Arial"/>
                <a:cs typeface="Arial"/>
                <a:sym typeface="Arial"/>
              </a:rPr>
              <a:t>An Initiative Created by Oregon Foundation for Reproductive Health</a:t>
            </a:r>
          </a:p>
          <a:p>
            <a:pPr marL="349250" marR="0" lvl="0" indent="-184150" algn="l" rtl="0">
              <a:spcBef>
                <a:spcPts val="2000"/>
              </a:spcBef>
              <a:buClr>
                <a:srgbClr val="6DB7D7"/>
              </a:buClr>
              <a:buFont typeface="Noto Symbol"/>
              <a:buNone/>
            </a:pPr>
            <a:endParaRPr sz="2400" b="0" i="0" u="none" strike="noStrike" cap="none" baseline="0">
              <a:solidFill>
                <a:srgbClr val="595959"/>
              </a:solidFill>
              <a:latin typeface="Arial"/>
              <a:ea typeface="Arial"/>
              <a:cs typeface="Arial"/>
              <a:sym typeface="Arial"/>
            </a:endParaRPr>
          </a:p>
        </p:txBody>
      </p:sp>
      <p:pic>
        <p:nvPicPr>
          <p:cNvPr id="147" name="Shape 147"/>
          <p:cNvPicPr preferRelativeResize="0"/>
          <p:nvPr/>
        </p:nvPicPr>
        <p:blipFill rotWithShape="1">
          <a:blip r:embed="rId3">
            <a:alphaModFix/>
          </a:blip>
          <a:srcRect/>
          <a:stretch/>
        </p:blipFill>
        <p:spPr>
          <a:xfrm>
            <a:off x="3447864" y="4554762"/>
            <a:ext cx="1950922" cy="14868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3889824" y="354975"/>
            <a:ext cx="1793699" cy="1107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600" b="1" i="0" u="none" strike="noStrike" cap="none" baseline="0">
                <a:solidFill>
                  <a:srgbClr val="3BD9B0"/>
                </a:solidFill>
                <a:latin typeface="Arial"/>
                <a:ea typeface="Arial"/>
                <a:cs typeface="Arial"/>
                <a:sym typeface="Arial"/>
              </a:rPr>
              <a:t>Ye</a:t>
            </a:r>
            <a:r>
              <a:rPr lang="en-US" sz="6600" b="1">
                <a:solidFill>
                  <a:srgbClr val="3BD9B0"/>
                </a:solidFill>
              </a:rPr>
              <a:t>s</a:t>
            </a:r>
          </a:p>
        </p:txBody>
      </p:sp>
      <p:pic>
        <p:nvPicPr>
          <p:cNvPr id="153" name="Shape 153"/>
          <p:cNvPicPr preferRelativeResize="0"/>
          <p:nvPr/>
        </p:nvPicPr>
        <p:blipFill rotWithShape="1">
          <a:blip r:embed="rId3">
            <a:alphaModFix/>
          </a:blip>
          <a:srcRect l="-67157" r="-67158"/>
          <a:stretch/>
        </p:blipFill>
        <p:spPr>
          <a:xfrm>
            <a:off x="-1290942" y="373430"/>
            <a:ext cx="5040043" cy="6029065"/>
          </a:xfrm>
          <a:prstGeom prst="rect">
            <a:avLst/>
          </a:prstGeom>
          <a:noFill/>
          <a:ln>
            <a:noFill/>
          </a:ln>
        </p:spPr>
      </p:pic>
      <p:sp>
        <p:nvSpPr>
          <p:cNvPr id="154" name="Shape 154"/>
          <p:cNvSpPr txBox="1">
            <a:spLocks noGrp="1"/>
          </p:cNvSpPr>
          <p:nvPr>
            <p:ph type="body" idx="1"/>
          </p:nvPr>
        </p:nvSpPr>
        <p:spPr>
          <a:xfrm>
            <a:off x="1877036" y="1564412"/>
            <a:ext cx="7315200" cy="4343400"/>
          </a:xfrm>
          <a:prstGeom prst="rect">
            <a:avLst/>
          </a:prstGeom>
          <a:noFill/>
          <a:ln>
            <a:noFill/>
          </a:ln>
        </p:spPr>
        <p:txBody>
          <a:bodyPr lIns="91425" tIns="45700" rIns="91425" bIns="45700" anchor="t" anchorCtr="0">
            <a:noAutofit/>
          </a:bodyPr>
          <a:lstStyle/>
          <a:p>
            <a:pPr marL="474663" marR="0" lvl="0" indent="-461963" algn="l" rtl="0">
              <a:lnSpc>
                <a:spcPct val="90000"/>
              </a:lnSpc>
              <a:spcBef>
                <a:spcPts val="0"/>
              </a:spcBef>
              <a:buClr>
                <a:srgbClr val="6DB7D7"/>
              </a:buClr>
              <a:buSzPct val="109017"/>
              <a:buFont typeface="Noto Symbol"/>
              <a:buChar char="●"/>
            </a:pPr>
            <a:r>
              <a:rPr lang="en-US" sz="2775" b="0" i="0" u="none" strike="noStrike" cap="none" baseline="0">
                <a:solidFill>
                  <a:srgbClr val="000000"/>
                </a:solidFill>
                <a:latin typeface="Arial"/>
                <a:ea typeface="Arial"/>
                <a:cs typeface="Arial"/>
                <a:sym typeface="Arial"/>
              </a:rPr>
              <a:t> </a:t>
            </a:r>
            <a:r>
              <a:rPr lang="en-US" sz="2775" b="0" i="0" u="none" strike="noStrike" cap="none" baseline="0">
                <a:solidFill>
                  <a:srgbClr val="7030A0"/>
                </a:solidFill>
                <a:latin typeface="Arial"/>
                <a:ea typeface="Arial"/>
                <a:cs typeface="Arial"/>
                <a:sym typeface="Arial"/>
              </a:rPr>
              <a:t>Refer to preconception care</a:t>
            </a:r>
          </a:p>
          <a:p>
            <a:pPr marL="474663" marR="0" lvl="0" indent="-461963" algn="l" rtl="0">
              <a:lnSpc>
                <a:spcPct val="90000"/>
              </a:lnSpc>
              <a:spcBef>
                <a:spcPts val="1600"/>
              </a:spcBef>
              <a:buClr>
                <a:srgbClr val="6DB7D7"/>
              </a:buClr>
              <a:buSzPct val="109017"/>
              <a:buFont typeface="Noto Symbol"/>
              <a:buChar char="●"/>
            </a:pPr>
            <a:r>
              <a:rPr lang="en-US" sz="2775" b="0" i="0" u="none" strike="noStrike" cap="none" baseline="0">
                <a:solidFill>
                  <a:srgbClr val="7030A0"/>
                </a:solidFill>
                <a:latin typeface="Arial"/>
                <a:ea typeface="Arial"/>
                <a:cs typeface="Arial"/>
                <a:sym typeface="Arial"/>
              </a:rPr>
              <a:t>Screen for conditions that can affect pregnancy</a:t>
            </a:r>
          </a:p>
          <a:p>
            <a:pPr marL="474663" marR="0" lvl="0" indent="-461963" algn="l" rtl="0">
              <a:lnSpc>
                <a:spcPct val="90000"/>
              </a:lnSpc>
              <a:spcBef>
                <a:spcPts val="1600"/>
              </a:spcBef>
              <a:buClr>
                <a:srgbClr val="6DB7D7"/>
              </a:buClr>
              <a:buSzPct val="109017"/>
              <a:buFont typeface="Noto Symbol"/>
              <a:buChar char="●"/>
            </a:pPr>
            <a:r>
              <a:rPr lang="en-US" sz="2775" b="0" i="0" u="none" strike="noStrike" cap="none" baseline="0">
                <a:solidFill>
                  <a:srgbClr val="7030A0"/>
                </a:solidFill>
                <a:latin typeface="Arial"/>
                <a:ea typeface="Arial"/>
                <a:cs typeface="Arial"/>
                <a:sym typeface="Arial"/>
              </a:rPr>
              <a:t>Medication review</a:t>
            </a:r>
          </a:p>
          <a:p>
            <a:pPr marL="474663" marR="0" lvl="0" indent="-461963" algn="l" rtl="0">
              <a:lnSpc>
                <a:spcPct val="90000"/>
              </a:lnSpc>
              <a:spcBef>
                <a:spcPts val="1600"/>
              </a:spcBef>
              <a:buClr>
                <a:srgbClr val="6DB7D7"/>
              </a:buClr>
              <a:buSzPct val="109017"/>
              <a:buFont typeface="Noto Symbol"/>
              <a:buChar char="●"/>
            </a:pPr>
            <a:r>
              <a:rPr lang="en-US" sz="2775" b="0" i="0" u="none" strike="noStrike" cap="none" baseline="0">
                <a:solidFill>
                  <a:srgbClr val="7030A0"/>
                </a:solidFill>
                <a:latin typeface="Arial"/>
                <a:ea typeface="Arial"/>
                <a:cs typeface="Arial"/>
                <a:sym typeface="Arial"/>
              </a:rPr>
              <a:t>Counsel on nutrition, exercise, substance use</a:t>
            </a:r>
          </a:p>
          <a:p>
            <a:pPr marL="474663" marR="0" lvl="0" indent="-461963" algn="l" rtl="0">
              <a:lnSpc>
                <a:spcPct val="90000"/>
              </a:lnSpc>
              <a:spcBef>
                <a:spcPts val="1600"/>
              </a:spcBef>
              <a:buClr>
                <a:srgbClr val="6DB7D7"/>
              </a:buClr>
              <a:buSzPct val="109017"/>
              <a:buFont typeface="Noto Symbol"/>
              <a:buChar char="●"/>
            </a:pPr>
            <a:r>
              <a:rPr lang="en-US" sz="2775" b="0" i="0" u="none" strike="noStrike" cap="none" baseline="0">
                <a:solidFill>
                  <a:srgbClr val="7030A0"/>
                </a:solidFill>
                <a:latin typeface="Arial"/>
                <a:ea typeface="Arial"/>
                <a:cs typeface="Arial"/>
                <a:sym typeface="Arial"/>
              </a:rPr>
              <a:t>Recommend folic acid daily</a:t>
            </a:r>
          </a:p>
          <a:p>
            <a:pPr marL="474663" marR="0" lvl="0" indent="-461963" algn="l" rtl="0">
              <a:lnSpc>
                <a:spcPct val="90000"/>
              </a:lnSpc>
              <a:spcBef>
                <a:spcPts val="1600"/>
              </a:spcBef>
              <a:buClr>
                <a:srgbClr val="6DB7D7"/>
              </a:buClr>
              <a:buSzPct val="109017"/>
              <a:buFont typeface="Noto Symbol"/>
              <a:buChar char="●"/>
            </a:pPr>
            <a:r>
              <a:rPr lang="en-US" sz="2775" b="0" i="0" u="none" strike="noStrike" cap="none" baseline="0">
                <a:solidFill>
                  <a:srgbClr val="7030A0"/>
                </a:solidFill>
                <a:latin typeface="Arial"/>
                <a:ea typeface="Arial"/>
                <a:cs typeface="Arial"/>
                <a:sym typeface="Arial"/>
              </a:rPr>
              <a:t>Recommend early prenatal care</a:t>
            </a:r>
          </a:p>
          <a:p>
            <a:pPr marL="349250" marR="0" lvl="0" indent="-220027" algn="l" rtl="0">
              <a:lnSpc>
                <a:spcPct val="90000"/>
              </a:lnSpc>
              <a:spcBef>
                <a:spcPts val="1600"/>
              </a:spcBef>
              <a:buClr>
                <a:srgbClr val="6DB7D7"/>
              </a:buClr>
              <a:buFont typeface="Noto Symbol"/>
              <a:buNone/>
            </a:pPr>
            <a:endParaRPr sz="1850" b="0" i="0" u="none" strike="noStrike" cap="none" baseline="0">
              <a:solidFill>
                <a:srgbClr val="595959"/>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fade">
                                      <p:cBhvr>
                                        <p:cTn id="7" dur="1000"/>
                                        <p:tgtEl>
                                          <p:spTgt spid="15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4">
                                            <p:txEl>
                                              <p:pRg st="1" end="1"/>
                                            </p:txEl>
                                          </p:spTgt>
                                        </p:tgtEl>
                                        <p:attrNameLst>
                                          <p:attrName>style.visibility</p:attrName>
                                        </p:attrNameLst>
                                      </p:cBhvr>
                                      <p:to>
                                        <p:strVal val="visible"/>
                                      </p:to>
                                    </p:set>
                                    <p:animEffect transition="in" filter="fade">
                                      <p:cBhvr>
                                        <p:cTn id="10" dur="1000"/>
                                        <p:tgtEl>
                                          <p:spTgt spid="15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4">
                                            <p:txEl>
                                              <p:pRg st="2" end="2"/>
                                            </p:txEl>
                                          </p:spTgt>
                                        </p:tgtEl>
                                        <p:attrNameLst>
                                          <p:attrName>style.visibility</p:attrName>
                                        </p:attrNameLst>
                                      </p:cBhvr>
                                      <p:to>
                                        <p:strVal val="visible"/>
                                      </p:to>
                                    </p:set>
                                    <p:animEffect transition="in" filter="fade">
                                      <p:cBhvr>
                                        <p:cTn id="13" dur="1000"/>
                                        <p:tgtEl>
                                          <p:spTgt spid="15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4">
                                            <p:txEl>
                                              <p:pRg st="3" end="3"/>
                                            </p:txEl>
                                          </p:spTgt>
                                        </p:tgtEl>
                                        <p:attrNameLst>
                                          <p:attrName>style.visibility</p:attrName>
                                        </p:attrNameLst>
                                      </p:cBhvr>
                                      <p:to>
                                        <p:strVal val="visible"/>
                                      </p:to>
                                    </p:set>
                                    <p:animEffect transition="in" filter="fade">
                                      <p:cBhvr>
                                        <p:cTn id="16" dur="1000"/>
                                        <p:tgtEl>
                                          <p:spTgt spid="15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4">
                                            <p:txEl>
                                              <p:pRg st="4" end="4"/>
                                            </p:txEl>
                                          </p:spTgt>
                                        </p:tgtEl>
                                        <p:attrNameLst>
                                          <p:attrName>style.visibility</p:attrName>
                                        </p:attrNameLst>
                                      </p:cBhvr>
                                      <p:to>
                                        <p:strVal val="visible"/>
                                      </p:to>
                                    </p:set>
                                    <p:animEffect transition="in" filter="fade">
                                      <p:cBhvr>
                                        <p:cTn id="19" dur="1000"/>
                                        <p:tgtEl>
                                          <p:spTgt spid="15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4">
                                            <p:txEl>
                                              <p:pRg st="5" end="5"/>
                                            </p:txEl>
                                          </p:spTgt>
                                        </p:tgtEl>
                                        <p:attrNameLst>
                                          <p:attrName>style.visibility</p:attrName>
                                        </p:attrNameLst>
                                      </p:cBhvr>
                                      <p:to>
                                        <p:strVal val="visible"/>
                                      </p:to>
                                    </p:set>
                                    <p:animEffect transition="in" filter="fade">
                                      <p:cBhvr>
                                        <p:cTn id="22" dur="1000"/>
                                        <p:tgtEl>
                                          <p:spTgt spid="15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4">
                                            <p:txEl>
                                              <p:pRg st="6" end="6"/>
                                            </p:txEl>
                                          </p:spTgt>
                                        </p:tgtEl>
                                        <p:attrNameLst>
                                          <p:attrName>style.visibility</p:attrName>
                                        </p:attrNameLst>
                                      </p:cBhvr>
                                      <p:to>
                                        <p:strVal val="visible"/>
                                      </p:to>
                                    </p:set>
                                    <p:animEffect transition="in" filter="fade">
                                      <p:cBhvr>
                                        <p:cTn id="25" dur="1000"/>
                                        <p:tgtEl>
                                          <p:spTgt spid="1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a:picLocks noGrp="1"/>
          </p:cNvPicPr>
          <p:nvPr>
            <p:ph type="body" idx="1"/>
          </p:nvPr>
        </p:nvPicPr>
        <p:blipFill rotWithShape="1">
          <a:blip r:embed="rId3">
            <a:alphaModFix/>
          </a:blip>
          <a:srcRect l="162" r="4419"/>
          <a:stretch/>
        </p:blipFill>
        <p:spPr>
          <a:xfrm>
            <a:off x="7112000" y="289005"/>
            <a:ext cx="1944916" cy="6198881"/>
          </a:xfrm>
          <a:prstGeom prst="rect">
            <a:avLst/>
          </a:prstGeom>
          <a:noFill/>
          <a:ln>
            <a:noFill/>
          </a:ln>
        </p:spPr>
      </p:pic>
      <p:sp>
        <p:nvSpPr>
          <p:cNvPr id="161" name="Shape 161"/>
          <p:cNvSpPr txBox="1">
            <a:spLocks noGrp="1"/>
          </p:cNvSpPr>
          <p:nvPr>
            <p:ph type="body" idx="2"/>
          </p:nvPr>
        </p:nvSpPr>
        <p:spPr>
          <a:xfrm>
            <a:off x="377371" y="1600200"/>
            <a:ext cx="7344228" cy="4343400"/>
          </a:xfrm>
          <a:prstGeom prst="rect">
            <a:avLst/>
          </a:prstGeom>
          <a:noFill/>
          <a:ln>
            <a:noFill/>
          </a:ln>
        </p:spPr>
        <p:txBody>
          <a:bodyPr lIns="91425" tIns="45700" rIns="91425" bIns="45700" anchor="t" anchorCtr="0">
            <a:noAutofit/>
          </a:bodyPr>
          <a:lstStyle/>
          <a:p>
            <a:pPr marL="349250" marR="0" lvl="0" indent="-349250" algn="l" rtl="0">
              <a:spcBef>
                <a:spcPts val="0"/>
              </a:spcBef>
              <a:buClr>
                <a:srgbClr val="6DB7D7"/>
              </a:buClr>
              <a:buSzPct val="110000"/>
              <a:buFont typeface="Noto Symbol"/>
              <a:buChar char="●"/>
            </a:pPr>
            <a:r>
              <a:rPr lang="en-US" sz="2800" b="0" i="0" u="none" strike="noStrike" cap="none" baseline="0">
                <a:solidFill>
                  <a:srgbClr val="7030A0"/>
                </a:solidFill>
                <a:latin typeface="Arial"/>
                <a:ea typeface="Arial"/>
                <a:cs typeface="Arial"/>
                <a:sym typeface="Arial"/>
              </a:rPr>
              <a:t> Ask about current contraceptive use</a:t>
            </a:r>
          </a:p>
          <a:p>
            <a:pPr marL="349250" marR="0" lvl="0" indent="-349250" algn="l" rtl="0">
              <a:spcBef>
                <a:spcPts val="1600"/>
              </a:spcBef>
              <a:buClr>
                <a:srgbClr val="6DB7D7"/>
              </a:buClr>
              <a:buSzPct val="110000"/>
              <a:buFont typeface="Noto Symbol"/>
              <a:buChar char="●"/>
            </a:pPr>
            <a:r>
              <a:rPr lang="en-US" sz="2800" b="0" i="0" u="none" strike="noStrike" cap="none" baseline="0">
                <a:solidFill>
                  <a:srgbClr val="7030A0"/>
                </a:solidFill>
                <a:latin typeface="Arial"/>
                <a:ea typeface="Arial"/>
                <a:cs typeface="Arial"/>
                <a:sym typeface="Arial"/>
              </a:rPr>
              <a:t> Check satisfaction with current method</a:t>
            </a:r>
          </a:p>
          <a:p>
            <a:pPr marL="349250" marR="0" lvl="0" indent="-349250" algn="l" rtl="0">
              <a:spcBef>
                <a:spcPts val="1600"/>
              </a:spcBef>
              <a:buClr>
                <a:srgbClr val="6DB7D7"/>
              </a:buClr>
              <a:buSzPct val="110000"/>
              <a:buFont typeface="Noto Symbol"/>
              <a:buChar char="●"/>
            </a:pPr>
            <a:r>
              <a:rPr lang="en-US" sz="2800" b="0" i="0" u="none" strike="noStrike" cap="none" baseline="0">
                <a:solidFill>
                  <a:srgbClr val="7030A0"/>
                </a:solidFill>
                <a:latin typeface="Arial"/>
                <a:ea typeface="Arial"/>
                <a:cs typeface="Arial"/>
                <a:sym typeface="Arial"/>
              </a:rPr>
              <a:t> Offer contraception options</a:t>
            </a:r>
          </a:p>
          <a:p>
            <a:pPr marL="349250" marR="0" lvl="0" indent="-349250" algn="l" rtl="0">
              <a:spcBef>
                <a:spcPts val="1600"/>
              </a:spcBef>
              <a:buClr>
                <a:srgbClr val="6DB7D7"/>
              </a:buClr>
              <a:buSzPct val="110000"/>
              <a:buFont typeface="Noto Symbol"/>
              <a:buChar char="●"/>
            </a:pPr>
            <a:r>
              <a:rPr lang="en-US" sz="2800" b="0" i="0" u="none" strike="noStrike" cap="none" baseline="0">
                <a:solidFill>
                  <a:srgbClr val="7030A0"/>
                </a:solidFill>
                <a:latin typeface="Arial"/>
                <a:ea typeface="Arial"/>
                <a:cs typeface="Arial"/>
                <a:sym typeface="Arial"/>
              </a:rPr>
              <a:t> Offer emergency contraception</a:t>
            </a:r>
          </a:p>
          <a:p>
            <a:pPr marL="349250" marR="0" lvl="0" indent="-223520" algn="l" rtl="0">
              <a:spcBef>
                <a:spcPts val="1600"/>
              </a:spcBef>
              <a:buClr>
                <a:srgbClr val="6DB7D7"/>
              </a:buClr>
              <a:buFont typeface="Noto Symbol"/>
              <a:buNone/>
            </a:pPr>
            <a:endParaRPr sz="1800" b="0" i="0" u="none" strike="noStrike" cap="none" baseline="0">
              <a:solidFill>
                <a:srgbClr val="595959"/>
              </a:solidFill>
              <a:latin typeface="Arial"/>
              <a:ea typeface="Arial"/>
              <a:cs typeface="Arial"/>
              <a:sym typeface="Arial"/>
            </a:endParaRPr>
          </a:p>
        </p:txBody>
      </p:sp>
      <p:sp>
        <p:nvSpPr>
          <p:cNvPr id="162" name="Shape 162"/>
          <p:cNvSpPr txBox="1"/>
          <p:nvPr/>
        </p:nvSpPr>
        <p:spPr>
          <a:xfrm>
            <a:off x="3392896" y="289005"/>
            <a:ext cx="1313180" cy="1107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600" b="1" i="0" u="none" strike="noStrike" cap="none" baseline="0">
                <a:solidFill>
                  <a:srgbClr val="3BD9B0"/>
                </a:solidFill>
                <a:latin typeface="Arial"/>
                <a:ea typeface="Arial"/>
                <a:cs typeface="Arial"/>
                <a:sym typeface="Arial"/>
              </a:rPr>
              <a:t>No</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500"/>
                                        <p:tgtEl>
                                          <p:spTgt spid="16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1">
                                            <p:txEl>
                                              <p:pRg st="1" end="1"/>
                                            </p:txEl>
                                          </p:spTgt>
                                        </p:tgtEl>
                                        <p:attrNameLst>
                                          <p:attrName>style.visibility</p:attrName>
                                        </p:attrNameLst>
                                      </p:cBhvr>
                                      <p:to>
                                        <p:strVal val="visible"/>
                                      </p:to>
                                    </p:set>
                                    <p:animEffect transition="in" filter="fade">
                                      <p:cBhvr>
                                        <p:cTn id="10" dur="500"/>
                                        <p:tgtEl>
                                          <p:spTgt spid="16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1">
                                            <p:txEl>
                                              <p:pRg st="2" end="2"/>
                                            </p:txEl>
                                          </p:spTgt>
                                        </p:tgtEl>
                                        <p:attrNameLst>
                                          <p:attrName>style.visibility</p:attrName>
                                        </p:attrNameLst>
                                      </p:cBhvr>
                                      <p:to>
                                        <p:strVal val="visible"/>
                                      </p:to>
                                    </p:set>
                                    <p:animEffect transition="in" filter="fade">
                                      <p:cBhvr>
                                        <p:cTn id="13" dur="500"/>
                                        <p:tgtEl>
                                          <p:spTgt spid="16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1">
                                            <p:txEl>
                                              <p:pRg st="3" end="3"/>
                                            </p:txEl>
                                          </p:spTgt>
                                        </p:tgtEl>
                                        <p:attrNameLst>
                                          <p:attrName>style.visibility</p:attrName>
                                        </p:attrNameLst>
                                      </p:cBhvr>
                                      <p:to>
                                        <p:strVal val="visible"/>
                                      </p:to>
                                    </p:set>
                                    <p:animEffect transition="in" filter="fade">
                                      <p:cBhvr>
                                        <p:cTn id="16" dur="500"/>
                                        <p:tgtEl>
                                          <p:spTgt spid="16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1">
                                            <p:txEl>
                                              <p:pRg st="4" end="4"/>
                                            </p:txEl>
                                          </p:spTgt>
                                        </p:tgtEl>
                                        <p:attrNameLst>
                                          <p:attrName>style.visibility</p:attrName>
                                        </p:attrNameLst>
                                      </p:cBhvr>
                                      <p:to>
                                        <p:strVal val="visible"/>
                                      </p:to>
                                    </p:set>
                                    <p:animEffect transition="in" filter="fade">
                                      <p:cBhvr>
                                        <p:cTn id="19" dur="500"/>
                                        <p:tgtEl>
                                          <p:spTgt spid="1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186078" y="254707"/>
            <a:ext cx="6927407" cy="906435"/>
          </a:xfrm>
          <a:prstGeom prst="rect">
            <a:avLst/>
          </a:prstGeom>
          <a:noFill/>
          <a:ln>
            <a:noFill/>
          </a:ln>
        </p:spPr>
        <p:txBody>
          <a:bodyPr lIns="91425" tIns="45700" rIns="91425" bIns="45700" anchor="ctr" anchorCtr="0">
            <a:noAutofit/>
          </a:bodyPr>
          <a:lstStyle/>
          <a:p>
            <a:pPr marL="0" marR="0" lvl="0" indent="0" algn="ctr" rtl="0">
              <a:spcBef>
                <a:spcPts val="0"/>
              </a:spcBef>
              <a:buClr>
                <a:srgbClr val="3BD9B0"/>
              </a:buClr>
              <a:buSzPct val="25000"/>
              <a:buFont typeface="Arial"/>
              <a:buNone/>
            </a:pPr>
            <a:r>
              <a:rPr lang="en-US" sz="4400" b="1" i="1" u="none" strike="noStrike" cap="none" baseline="0">
                <a:solidFill>
                  <a:srgbClr val="3BD9B0"/>
                </a:solidFill>
                <a:latin typeface="Arial"/>
                <a:ea typeface="Arial"/>
                <a:cs typeface="Arial"/>
                <a:sym typeface="Arial"/>
              </a:rPr>
              <a:t>OK Either Way or Unsure</a:t>
            </a:r>
          </a:p>
        </p:txBody>
      </p:sp>
      <p:sp>
        <p:nvSpPr>
          <p:cNvPr id="168" name="Shape 168"/>
          <p:cNvSpPr txBox="1">
            <a:spLocks noGrp="1"/>
          </p:cNvSpPr>
          <p:nvPr>
            <p:ph type="body" idx="1"/>
          </p:nvPr>
        </p:nvSpPr>
        <p:spPr>
          <a:xfrm>
            <a:off x="2085963" y="1719208"/>
            <a:ext cx="7058037" cy="4343400"/>
          </a:xfrm>
          <a:prstGeom prst="rect">
            <a:avLst/>
          </a:prstGeom>
          <a:noFill/>
          <a:ln>
            <a:noFill/>
          </a:ln>
        </p:spPr>
        <p:txBody>
          <a:bodyPr lIns="91425" tIns="45700" rIns="91425" bIns="45700" anchor="t" anchorCtr="0">
            <a:noAutofit/>
          </a:bodyPr>
          <a:lstStyle/>
          <a:p>
            <a:pPr marL="844550" marR="0" lvl="1" indent="-577850" algn="l" rtl="0">
              <a:lnSpc>
                <a:spcPct val="90000"/>
              </a:lnSpc>
              <a:spcBef>
                <a:spcPts val="0"/>
              </a:spcBef>
              <a:buClr>
                <a:srgbClr val="205C77"/>
              </a:buClr>
              <a:buSzPct val="109083"/>
              <a:buFont typeface="Noto Symbol"/>
              <a:buChar char="●"/>
            </a:pPr>
            <a:r>
              <a:rPr lang="en-US" sz="2380" b="0" i="0" u="none" strike="noStrike" cap="none" baseline="0">
                <a:solidFill>
                  <a:srgbClr val="7030A0"/>
                </a:solidFill>
                <a:latin typeface="Arial"/>
                <a:ea typeface="Arial"/>
                <a:cs typeface="Arial"/>
                <a:sym typeface="Arial"/>
              </a:rPr>
              <a:t>Ensure preparedness for a pregnancy</a:t>
            </a:r>
          </a:p>
          <a:p>
            <a:pPr marL="730250" marR="0" lvl="1" indent="-297307" algn="l" rtl="0">
              <a:lnSpc>
                <a:spcPct val="90000"/>
              </a:lnSpc>
              <a:spcBef>
                <a:spcPts val="600"/>
              </a:spcBef>
              <a:buClr>
                <a:srgbClr val="205C77"/>
              </a:buClr>
              <a:buFont typeface="Noto Symbol"/>
              <a:buNone/>
            </a:pPr>
            <a:endParaRPr sz="2380" b="0" i="0" u="none" strike="noStrike" cap="none" baseline="0">
              <a:solidFill>
                <a:srgbClr val="7030A0"/>
              </a:solidFill>
              <a:latin typeface="Arial"/>
              <a:ea typeface="Arial"/>
              <a:cs typeface="Arial"/>
              <a:sym typeface="Arial"/>
            </a:endParaRPr>
          </a:p>
          <a:p>
            <a:pPr marL="844550" marR="0" lvl="1" indent="-577850" algn="l" rtl="0">
              <a:lnSpc>
                <a:spcPct val="90000"/>
              </a:lnSpc>
              <a:spcBef>
                <a:spcPts val="600"/>
              </a:spcBef>
              <a:buClr>
                <a:srgbClr val="205C77"/>
              </a:buClr>
              <a:buSzPct val="109083"/>
              <a:buFont typeface="Noto Symbol"/>
              <a:buChar char="●"/>
            </a:pPr>
            <a:r>
              <a:rPr lang="en-US" sz="2380" b="0" i="0" u="none" strike="noStrike" cap="none" baseline="0">
                <a:solidFill>
                  <a:srgbClr val="7030A0"/>
                </a:solidFill>
                <a:latin typeface="Arial"/>
                <a:ea typeface="Arial"/>
                <a:cs typeface="Arial"/>
                <a:sym typeface="Arial"/>
              </a:rPr>
              <a:t>Recommend preconception counseling and early prenatal care</a:t>
            </a:r>
            <a:br>
              <a:rPr lang="en-US" sz="2380" b="0" i="0" u="none" strike="noStrike" cap="none" baseline="0">
                <a:solidFill>
                  <a:srgbClr val="7030A0"/>
                </a:solidFill>
                <a:latin typeface="Arial"/>
                <a:ea typeface="Arial"/>
                <a:cs typeface="Arial"/>
                <a:sym typeface="Arial"/>
              </a:rPr>
            </a:br>
            <a:endParaRPr lang="en-US" sz="2380" b="0" i="0" u="none" strike="noStrike" cap="none" baseline="0">
              <a:solidFill>
                <a:srgbClr val="7030A0"/>
              </a:solidFill>
              <a:latin typeface="Arial"/>
              <a:ea typeface="Arial"/>
              <a:cs typeface="Arial"/>
              <a:sym typeface="Arial"/>
            </a:endParaRPr>
          </a:p>
          <a:p>
            <a:pPr marL="844550" marR="0" lvl="1" indent="-577850" algn="l" rtl="0">
              <a:lnSpc>
                <a:spcPct val="90000"/>
              </a:lnSpc>
              <a:spcBef>
                <a:spcPts val="600"/>
              </a:spcBef>
              <a:buClr>
                <a:srgbClr val="205C77"/>
              </a:buClr>
              <a:buSzPct val="109083"/>
              <a:buFont typeface="Noto Symbol"/>
              <a:buChar char="●"/>
            </a:pPr>
            <a:r>
              <a:rPr lang="en-US" sz="2380" b="0" i="0" u="none" strike="noStrike" cap="none" baseline="0">
                <a:solidFill>
                  <a:srgbClr val="7030A0"/>
                </a:solidFill>
                <a:latin typeface="Arial"/>
                <a:ea typeface="Arial"/>
                <a:cs typeface="Arial"/>
                <a:sym typeface="Arial"/>
              </a:rPr>
              <a:t>Offer a combination of contraception and preconception care</a:t>
            </a:r>
            <a:br>
              <a:rPr lang="en-US" sz="2380" b="0" i="0" u="none" strike="noStrike" cap="none" baseline="0">
                <a:solidFill>
                  <a:srgbClr val="7030A0"/>
                </a:solidFill>
                <a:latin typeface="Arial"/>
                <a:ea typeface="Arial"/>
                <a:cs typeface="Arial"/>
                <a:sym typeface="Arial"/>
              </a:rPr>
            </a:br>
            <a:endParaRPr lang="en-US" sz="2380" b="0" i="0" u="none" strike="noStrike" cap="none" baseline="0">
              <a:solidFill>
                <a:srgbClr val="7030A0"/>
              </a:solidFill>
              <a:latin typeface="Arial"/>
              <a:ea typeface="Arial"/>
              <a:cs typeface="Arial"/>
              <a:sym typeface="Arial"/>
            </a:endParaRPr>
          </a:p>
          <a:p>
            <a:pPr marL="844550" marR="0" lvl="1" indent="-577850" algn="l" rtl="0">
              <a:lnSpc>
                <a:spcPct val="90000"/>
              </a:lnSpc>
              <a:spcBef>
                <a:spcPts val="600"/>
              </a:spcBef>
              <a:buClr>
                <a:srgbClr val="205C77"/>
              </a:buClr>
              <a:buSzPct val="109083"/>
              <a:buFont typeface="Noto Symbol"/>
              <a:buChar char="●"/>
            </a:pPr>
            <a:r>
              <a:rPr lang="en-US" sz="2380" b="0" i="0" u="none" strike="noStrike" cap="none" baseline="0">
                <a:solidFill>
                  <a:srgbClr val="7030A0"/>
                </a:solidFill>
                <a:latin typeface="Arial"/>
                <a:ea typeface="Arial"/>
                <a:cs typeface="Arial"/>
                <a:sym typeface="Arial"/>
              </a:rPr>
              <a:t>Discuss ambivalence and relevant issues</a:t>
            </a:r>
            <a:br>
              <a:rPr lang="en-US" sz="2380" b="0" i="0" u="none" strike="noStrike" cap="none" baseline="0">
                <a:solidFill>
                  <a:srgbClr val="7030A0"/>
                </a:solidFill>
                <a:latin typeface="Arial"/>
                <a:ea typeface="Arial"/>
                <a:cs typeface="Arial"/>
                <a:sym typeface="Arial"/>
              </a:rPr>
            </a:br>
            <a:endParaRPr lang="en-US" sz="2380" b="0" i="0" u="none" strike="noStrike" cap="none" baseline="0">
              <a:solidFill>
                <a:srgbClr val="7030A0"/>
              </a:solidFill>
              <a:latin typeface="Arial"/>
              <a:ea typeface="Arial"/>
              <a:cs typeface="Arial"/>
              <a:sym typeface="Arial"/>
            </a:endParaRPr>
          </a:p>
          <a:p>
            <a:pPr marL="844550" marR="0" lvl="1" indent="-577850" algn="l" rtl="0">
              <a:lnSpc>
                <a:spcPct val="90000"/>
              </a:lnSpc>
              <a:spcBef>
                <a:spcPts val="600"/>
              </a:spcBef>
              <a:buClr>
                <a:srgbClr val="205C77"/>
              </a:buClr>
              <a:buSzPct val="109083"/>
              <a:buFont typeface="Noto Symbol"/>
              <a:buChar char="●"/>
            </a:pPr>
            <a:r>
              <a:rPr lang="en-US" sz="2380" b="0" i="0" u="none" strike="noStrike" cap="none" baseline="0">
                <a:solidFill>
                  <a:srgbClr val="7030A0"/>
                </a:solidFill>
                <a:latin typeface="Arial"/>
                <a:ea typeface="Arial"/>
                <a:cs typeface="Arial"/>
                <a:sym typeface="Arial"/>
              </a:rPr>
              <a:t>‘Act pregnant before you become pregnant’</a:t>
            </a:r>
          </a:p>
        </p:txBody>
      </p:sp>
      <p:pic>
        <p:nvPicPr>
          <p:cNvPr id="169" name="Shape 169"/>
          <p:cNvPicPr preferRelativeResize="0"/>
          <p:nvPr/>
        </p:nvPicPr>
        <p:blipFill rotWithShape="1">
          <a:blip r:embed="rId3">
            <a:alphaModFix/>
          </a:blip>
          <a:srcRect l="26440" t="13906" r="6820"/>
          <a:stretch/>
        </p:blipFill>
        <p:spPr>
          <a:xfrm>
            <a:off x="261257" y="1161142"/>
            <a:ext cx="2090057" cy="4625558"/>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animEffect transition="in" filter="fade">
                                      <p:cBhvr>
                                        <p:cTn id="7" dur="500"/>
                                        <p:tgtEl>
                                          <p:spTgt spid="16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8">
                                            <p:txEl>
                                              <p:pRg st="1" end="1"/>
                                            </p:txEl>
                                          </p:spTgt>
                                        </p:tgtEl>
                                        <p:attrNameLst>
                                          <p:attrName>style.visibility</p:attrName>
                                        </p:attrNameLst>
                                      </p:cBhvr>
                                      <p:to>
                                        <p:strVal val="visible"/>
                                      </p:to>
                                    </p:set>
                                    <p:animEffect transition="in" filter="fade">
                                      <p:cBhvr>
                                        <p:cTn id="10" dur="500"/>
                                        <p:tgtEl>
                                          <p:spTgt spid="16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8">
                                            <p:txEl>
                                              <p:pRg st="2" end="2"/>
                                            </p:txEl>
                                          </p:spTgt>
                                        </p:tgtEl>
                                        <p:attrNameLst>
                                          <p:attrName>style.visibility</p:attrName>
                                        </p:attrNameLst>
                                      </p:cBhvr>
                                      <p:to>
                                        <p:strVal val="visible"/>
                                      </p:to>
                                    </p:set>
                                    <p:animEffect transition="in" filter="fade">
                                      <p:cBhvr>
                                        <p:cTn id="13" dur="500"/>
                                        <p:tgtEl>
                                          <p:spTgt spid="16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8">
                                            <p:txEl>
                                              <p:pRg st="3" end="3"/>
                                            </p:txEl>
                                          </p:spTgt>
                                        </p:tgtEl>
                                        <p:attrNameLst>
                                          <p:attrName>style.visibility</p:attrName>
                                        </p:attrNameLst>
                                      </p:cBhvr>
                                      <p:to>
                                        <p:strVal val="visible"/>
                                      </p:to>
                                    </p:set>
                                    <p:animEffect transition="in" filter="fade">
                                      <p:cBhvr>
                                        <p:cTn id="16" dur="500"/>
                                        <p:tgtEl>
                                          <p:spTgt spid="16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8">
                                            <p:txEl>
                                              <p:pRg st="4" end="4"/>
                                            </p:txEl>
                                          </p:spTgt>
                                        </p:tgtEl>
                                        <p:attrNameLst>
                                          <p:attrName>style.visibility</p:attrName>
                                        </p:attrNameLst>
                                      </p:cBhvr>
                                      <p:to>
                                        <p:strVal val="visible"/>
                                      </p:to>
                                    </p:set>
                                    <p:animEffect transition="in" filter="fade">
                                      <p:cBhvr>
                                        <p:cTn id="19" dur="500"/>
                                        <p:tgtEl>
                                          <p:spTgt spid="16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8">
                                            <p:txEl>
                                              <p:pRg st="5" end="5"/>
                                            </p:txEl>
                                          </p:spTgt>
                                        </p:tgtEl>
                                        <p:attrNameLst>
                                          <p:attrName>style.visibility</p:attrName>
                                        </p:attrNameLst>
                                      </p:cBhvr>
                                      <p:to>
                                        <p:strVal val="visible"/>
                                      </p:to>
                                    </p:set>
                                    <p:animEffect transition="in" filter="fade">
                                      <p:cBhvr>
                                        <p:cTn id="22" dur="500"/>
                                        <p:tgtEl>
                                          <p:spTgt spid="1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862</Words>
  <Application>Microsoft Office PowerPoint</Application>
  <PresentationFormat>On-screen Show (4:3)</PresentationFormat>
  <Paragraphs>170</Paragraphs>
  <Slides>25</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News Gothic MT</vt:lpstr>
      <vt:lpstr>Noto Symbol</vt:lpstr>
      <vt:lpstr>MS PGothic</vt:lpstr>
      <vt:lpstr>Courier New</vt:lpstr>
      <vt:lpstr>Tw Cen MT Condensed</vt:lpstr>
      <vt:lpstr>Calibri</vt:lpstr>
      <vt:lpstr>Wingdings 3</vt:lpstr>
      <vt:lpstr>Tw Cen MT</vt:lpstr>
      <vt:lpstr>Breeze</vt:lpstr>
      <vt:lpstr>Case Study of a Preconception Health Campaign in Southern Oregon</vt:lpstr>
      <vt:lpstr>PowerPoint Presentation</vt:lpstr>
      <vt:lpstr>PowerPoint Presentation</vt:lpstr>
      <vt:lpstr>Funding</vt:lpstr>
      <vt:lpstr>Why Preconception Health?</vt:lpstr>
      <vt:lpstr> Evidence-Based Clinical Intervention       </vt:lpstr>
      <vt:lpstr>PowerPoint Presentation</vt:lpstr>
      <vt:lpstr>PowerPoint Presentation</vt:lpstr>
      <vt:lpstr>OK Either Way or Unsure</vt:lpstr>
      <vt:lpstr>PowerPoint Presentation</vt:lpstr>
      <vt:lpstr>PowerPoint Presentation</vt:lpstr>
      <vt:lpstr>PowerPoint Presentation</vt:lpstr>
      <vt:lpstr>PowerPoint Presentation</vt:lpstr>
      <vt:lpstr>Outcome Measures to be Tracked</vt:lpstr>
      <vt:lpstr>Public Health Strategies: </vt:lpstr>
      <vt:lpstr>Incentivized 2015 CCO Metric</vt:lpstr>
      <vt:lpstr>Jackson &amp; Josephine Co. WIC Data 1908 women screened Oct. 2014 – Apr. 2015  Would you like to become pregnant in the next year?  No = 54%  Yes = 8% OK either way = 7% Not Applicable = 33%</vt:lpstr>
      <vt:lpstr>“No” does not want to become pregnant</vt:lpstr>
      <vt:lpstr>“I’m OK Either Way” or “Unsure”</vt:lpstr>
      <vt:lpstr>Overcoming barriers</vt:lpstr>
      <vt:lpstr>PowerPoint Presentation</vt:lpstr>
      <vt:lpstr>Implementation Sites</vt:lpstr>
      <vt:lpstr>Acknowledgements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of a Preconception Health Campaign in Southern Oregon</dc:title>
  <dc:creator>Maggie Sullivan</dc:creator>
  <cp:lastModifiedBy>Maggie Sullivan</cp:lastModifiedBy>
  <cp:revision>12</cp:revision>
  <dcterms:modified xsi:type="dcterms:W3CDTF">2015-10-16T22:42:14Z</dcterms:modified>
</cp:coreProperties>
</file>